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63" r:id="rId1"/>
  </p:sldMasterIdLst>
  <p:notesMasterIdLst>
    <p:notesMasterId r:id="rId34"/>
  </p:notesMasterIdLst>
  <p:handoutMasterIdLst>
    <p:handoutMasterId r:id="rId35"/>
  </p:handoutMasterIdLst>
  <p:sldIdLst>
    <p:sldId id="256" r:id="rId2"/>
    <p:sldId id="278" r:id="rId3"/>
    <p:sldId id="257" r:id="rId4"/>
    <p:sldId id="258" r:id="rId5"/>
    <p:sldId id="259" r:id="rId6"/>
    <p:sldId id="289" r:id="rId7"/>
    <p:sldId id="290" r:id="rId8"/>
    <p:sldId id="291" r:id="rId9"/>
    <p:sldId id="292" r:id="rId10"/>
    <p:sldId id="293" r:id="rId11"/>
    <p:sldId id="262" r:id="rId12"/>
    <p:sldId id="294" r:id="rId13"/>
    <p:sldId id="275" r:id="rId14"/>
    <p:sldId id="295" r:id="rId15"/>
    <p:sldId id="276" r:id="rId16"/>
    <p:sldId id="296" r:id="rId17"/>
    <p:sldId id="297" r:id="rId18"/>
    <p:sldId id="298" r:id="rId19"/>
    <p:sldId id="299" r:id="rId20"/>
    <p:sldId id="300" r:id="rId21"/>
    <p:sldId id="301" r:id="rId22"/>
    <p:sldId id="302" r:id="rId23"/>
    <p:sldId id="303" r:id="rId24"/>
    <p:sldId id="304" r:id="rId25"/>
    <p:sldId id="305" r:id="rId26"/>
    <p:sldId id="310" r:id="rId27"/>
    <p:sldId id="306" r:id="rId28"/>
    <p:sldId id="307" r:id="rId29"/>
    <p:sldId id="308" r:id="rId30"/>
    <p:sldId id="309" r:id="rId31"/>
    <p:sldId id="311" r:id="rId32"/>
    <p:sldId id="312" r:id="rId33"/>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b="1"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b="1"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b="1"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b="1" kern="1200">
        <a:solidFill>
          <a:schemeClr val="tx1"/>
        </a:solidFill>
        <a:latin typeface="Times New Roman" pitchFamily="18" charset="0"/>
        <a:ea typeface="+mn-ea"/>
        <a:cs typeface="Arial" charset="0"/>
      </a:defRPr>
    </a:lvl5pPr>
    <a:lvl6pPr marL="2286000" algn="l" defTabSz="914400" rtl="0" eaLnBrk="1" latinLnBrk="0" hangingPunct="1">
      <a:defRPr sz="2400" b="1" kern="1200">
        <a:solidFill>
          <a:schemeClr val="tx1"/>
        </a:solidFill>
        <a:latin typeface="Times New Roman" pitchFamily="18" charset="0"/>
        <a:ea typeface="+mn-ea"/>
        <a:cs typeface="Arial" charset="0"/>
      </a:defRPr>
    </a:lvl6pPr>
    <a:lvl7pPr marL="2743200" algn="l" defTabSz="914400" rtl="0" eaLnBrk="1" latinLnBrk="0" hangingPunct="1">
      <a:defRPr sz="2400" b="1" kern="1200">
        <a:solidFill>
          <a:schemeClr val="tx1"/>
        </a:solidFill>
        <a:latin typeface="Times New Roman" pitchFamily="18" charset="0"/>
        <a:ea typeface="+mn-ea"/>
        <a:cs typeface="Arial" charset="0"/>
      </a:defRPr>
    </a:lvl7pPr>
    <a:lvl8pPr marL="3200400" algn="l" defTabSz="914400" rtl="0" eaLnBrk="1" latinLnBrk="0" hangingPunct="1">
      <a:defRPr sz="2400" b="1" kern="1200">
        <a:solidFill>
          <a:schemeClr val="tx1"/>
        </a:solidFill>
        <a:latin typeface="Times New Roman" pitchFamily="18" charset="0"/>
        <a:ea typeface="+mn-ea"/>
        <a:cs typeface="Arial" charset="0"/>
      </a:defRPr>
    </a:lvl8pPr>
    <a:lvl9pPr marL="3657600" algn="l" defTabSz="914400" rtl="0" eaLnBrk="1" latinLnBrk="0" hangingPunct="1">
      <a:defRPr sz="2400" b="1"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
    <p:penClr>
      <a:schemeClr val="tx1"/>
    </p:penClr>
  </p:showPr>
  <p:clrMru>
    <a:srgbClr val="E2A45A"/>
    <a:srgbClr val="FFFFFF"/>
    <a:srgbClr val="99FF33"/>
    <a:srgbClr val="33CC33"/>
    <a:srgbClr val="DC933A"/>
    <a:srgbClr val="C6BE1E"/>
    <a:srgbClr val="0000FF"/>
    <a:srgbClr val="F2021F"/>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3909" autoAdjust="0"/>
    <p:restoredTop sz="86683" autoAdjust="0"/>
  </p:normalViewPr>
  <p:slideViewPr>
    <p:cSldViewPr>
      <p:cViewPr varScale="1">
        <p:scale>
          <a:sx n="67" d="100"/>
          <a:sy n="67" d="100"/>
        </p:scale>
        <p:origin x="-1236" y="-1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Lst>
  </p:outlineViewPr>
  <p:notesTextViewPr>
    <p:cViewPr>
      <p:scale>
        <a:sx n="100" d="100"/>
        <a:sy n="100" d="100"/>
      </p:scale>
      <p:origin x="0" y="0"/>
    </p:cViewPr>
  </p:notesTextViewPr>
  <p:sorterViewPr>
    <p:cViewPr>
      <p:scale>
        <a:sx n="66" d="100"/>
        <a:sy n="66" d="100"/>
      </p:scale>
      <p:origin x="0" y="489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 Type="http://schemas.openxmlformats.org/officeDocument/2006/relationships/slide" Target="slides/slide4.xml"/><Relationship Id="rId21" Type="http://schemas.openxmlformats.org/officeDocument/2006/relationships/slide" Target="slides/slide22.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200" b="0">
                <a:cs typeface="+mn-cs"/>
              </a:defRPr>
            </a:lvl1pPr>
          </a:lstStyle>
          <a:p>
            <a:pPr>
              <a:defRPr/>
            </a:pPr>
            <a:endParaRPr lang="en-US"/>
          </a:p>
        </p:txBody>
      </p:sp>
      <p:sp>
        <p:nvSpPr>
          <p:cNvPr id="481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200" b="0" smtClean="0">
                <a:cs typeface="+mn-cs"/>
              </a:defRPr>
            </a:lvl1pPr>
          </a:lstStyle>
          <a:p>
            <a:pPr>
              <a:defRPr/>
            </a:pPr>
            <a:fld id="{505AAF48-8575-4A3E-8956-BD3167BB9245}" type="datetime8">
              <a:rPr lang="ar-TN"/>
              <a:pPr>
                <a:defRPr/>
              </a:pPr>
              <a:t>11 كانون الأول، 13</a:t>
            </a:fld>
            <a:endParaRPr lang="en-US"/>
          </a:p>
        </p:txBody>
      </p:sp>
      <p:sp>
        <p:nvSpPr>
          <p:cNvPr id="481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a:defRPr sz="1200" b="0">
                <a:cs typeface="+mn-cs"/>
              </a:defRPr>
            </a:lvl1pPr>
          </a:lstStyle>
          <a:p>
            <a:pPr>
              <a:defRPr/>
            </a:pPr>
            <a:endParaRPr lang="en-US"/>
          </a:p>
        </p:txBody>
      </p:sp>
      <p:sp>
        <p:nvSpPr>
          <p:cNvPr id="481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defRPr sz="1200" b="0">
                <a:cs typeface="Times New Roman" pitchFamily="18" charset="0"/>
              </a:defRPr>
            </a:lvl1pPr>
          </a:lstStyle>
          <a:p>
            <a:pPr>
              <a:defRPr/>
            </a:pPr>
            <a:fld id="{07A08522-44F5-4FAC-B6C5-FCFB8F55D2D2}" type="slidenum">
              <a:rPr lang="en-US"/>
              <a:pPr>
                <a:defRPr/>
              </a:pPr>
              <a:t>‹N°›</a:t>
            </a:fld>
            <a:endParaRPr lang="en-GB"/>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200" b="0">
                <a:cs typeface="+mn-cs"/>
              </a:defRPr>
            </a:lvl1pPr>
          </a:lstStyle>
          <a:p>
            <a:pPr>
              <a:defRPr/>
            </a:pPr>
            <a:endParaRPr lang="en-US"/>
          </a:p>
        </p:txBody>
      </p:sp>
      <p:sp>
        <p:nvSpPr>
          <p:cNvPr id="29699" name="Rectangle 3"/>
          <p:cNvSpPr>
            <a:spLocks noGrp="1" noChangeArrowheads="1"/>
          </p:cNvSpPr>
          <p:nvPr>
            <p:ph type="dt" idx="1"/>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200" b="0" smtClean="0">
                <a:cs typeface="+mn-cs"/>
              </a:defRPr>
            </a:lvl1pPr>
          </a:lstStyle>
          <a:p>
            <a:pPr>
              <a:defRPr/>
            </a:pPr>
            <a:fld id="{6F8E25C2-2464-4541-9631-B52768888D4B}" type="datetime8">
              <a:rPr lang="ar-TN"/>
              <a:pPr>
                <a:defRPr/>
              </a:pPr>
              <a:t>11 كانون الأول، 13</a:t>
            </a:fld>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29702" name="Rectangle 6"/>
          <p:cNvSpPr>
            <a:spLocks noGrp="1" noChangeArrowheads="1"/>
          </p:cNvSpPr>
          <p:nvPr>
            <p:ph type="ftr" sz="quarter" idx="4"/>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defRPr sz="1200" b="0">
                <a:cs typeface="+mn-cs"/>
              </a:defRPr>
            </a:lvl1pPr>
          </a:lstStyle>
          <a:p>
            <a:pPr>
              <a:defRPr/>
            </a:pPr>
            <a:endParaRPr lang="en-US"/>
          </a:p>
        </p:txBody>
      </p:sp>
      <p:sp>
        <p:nvSpPr>
          <p:cNvPr id="29703" name="Rectangle 7"/>
          <p:cNvSpPr>
            <a:spLocks noGrp="1" noChangeArrowheads="1"/>
          </p:cNvSpPr>
          <p:nvPr>
            <p:ph type="sldNum" sz="quarter" idx="5"/>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a:defRPr sz="1200" b="0">
                <a:cs typeface="Times New Roman" pitchFamily="18" charset="0"/>
              </a:defRPr>
            </a:lvl1pPr>
          </a:lstStyle>
          <a:p>
            <a:pPr>
              <a:defRPr/>
            </a:pPr>
            <a:fld id="{7EFB44A9-F969-445E-A76D-90C9A3E86453}" type="slidenum">
              <a:rPr lang="en-US"/>
              <a:pPr>
                <a:defRPr/>
              </a:pPr>
              <a:t>‹N°›</a:t>
            </a:fld>
            <a:endParaRPr lang="en-US"/>
          </a:p>
        </p:txBody>
      </p:sp>
    </p:spTree>
  </p:cSld>
  <p:clrMap bg1="lt1" tx1="dk1" bg2="lt2" tx2="dk2" accent1="accent1" accent2="accent2" accent3="accent3" accent4="accent4" accent5="accent5" accent6="accent6" hlink="hlink" folHlink="folHlink"/>
  <p:hf hdr="0" ftr="0"/>
  <p:notesStyle>
    <a:lvl1pPr algn="r" rtl="1"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1pPr>
    <a:lvl2pPr marL="457200" algn="r" rtl="1"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2pPr>
    <a:lvl3pPr marL="914400" algn="r" rtl="1"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3pPr>
    <a:lvl4pPr marL="1371600" algn="r" rtl="1"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4pPr>
    <a:lvl5pPr marL="1828800" algn="r" rtl="1"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type="dt" sz="quarter" idx="1"/>
          </p:nvPr>
        </p:nvSpPr>
        <p:spPr>
          <a:noFill/>
        </p:spPr>
        <p:txBody>
          <a:bodyPr/>
          <a:lstStyle/>
          <a:p>
            <a:fld id="{D490EB4B-00A4-45B4-8651-8B998FF59E75}" type="datetime8">
              <a:rPr lang="ar-TN"/>
              <a:pPr/>
              <a:t>11 كانون الأول، 13</a:t>
            </a:fld>
            <a:endParaRPr lang="en-US">
              <a:cs typeface="Arial" charset="0"/>
            </a:endParaRPr>
          </a:p>
        </p:txBody>
      </p:sp>
      <p:sp>
        <p:nvSpPr>
          <p:cNvPr id="17410" name="Rectangle 1026"/>
          <p:cNvSpPr>
            <a:spLocks noGrp="1" noRot="1" noChangeAspect="1" noChangeArrowheads="1" noTextEdit="1"/>
          </p:cNvSpPr>
          <p:nvPr>
            <p:ph type="sldImg"/>
          </p:nvPr>
        </p:nvSpPr>
        <p:spPr>
          <a:ln/>
        </p:spPr>
      </p:sp>
      <p:sp>
        <p:nvSpPr>
          <p:cNvPr id="17411" name="Rectangle 1027"/>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Grp="1" noChangeArrowheads="1"/>
          </p:cNvSpPr>
          <p:nvPr>
            <p:ph type="dt" sz="quarter" idx="1"/>
          </p:nvPr>
        </p:nvSpPr>
        <p:spPr>
          <a:noFill/>
        </p:spPr>
        <p:txBody>
          <a:bodyPr/>
          <a:lstStyle/>
          <a:p>
            <a:fld id="{C50F1100-9CD0-4176-958C-575A6BCD93EC}" type="datetime8">
              <a:rPr lang="ar-TN"/>
              <a:pPr/>
              <a:t>11 كانون الأول، 13</a:t>
            </a:fld>
            <a:endParaRPr lang="en-US">
              <a:cs typeface="Arial"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Grp="1" noChangeArrowheads="1"/>
          </p:cNvSpPr>
          <p:nvPr>
            <p:ph type="dt" sz="quarter" idx="1"/>
          </p:nvPr>
        </p:nvSpPr>
        <p:spPr>
          <a:noFill/>
        </p:spPr>
        <p:txBody>
          <a:bodyPr/>
          <a:lstStyle/>
          <a:p>
            <a:fld id="{5DF87F34-25B1-4031-9E0A-51A48EF1D6FF}" type="datetime8">
              <a:rPr lang="ar-TN"/>
              <a:pPr/>
              <a:t>11 كانون الأول، 13</a:t>
            </a:fld>
            <a:endParaRPr lang="en-US">
              <a:cs typeface="Arial" charset="0"/>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ChangeArrowheads="1"/>
          </p:cNvSpPr>
          <p:nvPr>
            <p:ph type="dt" sz="quarter" idx="1"/>
          </p:nvPr>
        </p:nvSpPr>
        <p:spPr>
          <a:noFill/>
        </p:spPr>
        <p:txBody>
          <a:bodyPr/>
          <a:lstStyle/>
          <a:p>
            <a:fld id="{B357EA3D-6315-47B2-8C82-F0A6179110C7}" type="datetime8">
              <a:rPr lang="ar-TN"/>
              <a:pPr/>
              <a:t>11 كانون الأول، 13</a:t>
            </a:fld>
            <a:endParaRPr lang="en-US">
              <a:cs typeface="Arial"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Grp="1" noChangeArrowheads="1"/>
          </p:cNvSpPr>
          <p:nvPr>
            <p:ph type="dt" sz="quarter" idx="1"/>
          </p:nvPr>
        </p:nvSpPr>
        <p:spPr>
          <a:noFill/>
        </p:spPr>
        <p:txBody>
          <a:bodyPr/>
          <a:lstStyle/>
          <a:p>
            <a:fld id="{4ED546C6-9FBF-4F6C-B524-61ACCD7B27AF}" type="datetime8">
              <a:rPr lang="ar-TN"/>
              <a:pPr/>
              <a:t>11 كانون الأول، 13</a:t>
            </a:fld>
            <a:endParaRPr lang="en-US">
              <a:cs typeface="Arial" charset="0"/>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Grp="1" noChangeArrowheads="1"/>
          </p:cNvSpPr>
          <p:nvPr>
            <p:ph type="dt" sz="quarter" idx="1"/>
          </p:nvPr>
        </p:nvSpPr>
        <p:spPr>
          <a:noFill/>
        </p:spPr>
        <p:txBody>
          <a:bodyPr/>
          <a:lstStyle/>
          <a:p>
            <a:fld id="{551235B6-E726-409D-AD4C-3DF35F804D40}" type="datetime8">
              <a:rPr lang="ar-TN"/>
              <a:pPr/>
              <a:t>11 كانون الأول، 13</a:t>
            </a:fld>
            <a:endParaRPr lang="en-US">
              <a:cs typeface="Arial"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Grp="1" noChangeArrowheads="1"/>
          </p:cNvSpPr>
          <p:nvPr>
            <p:ph type="dt" sz="quarter" idx="1"/>
          </p:nvPr>
        </p:nvSpPr>
        <p:spPr>
          <a:noFill/>
        </p:spPr>
        <p:txBody>
          <a:bodyPr/>
          <a:lstStyle/>
          <a:p>
            <a:fld id="{1CF632B0-21E4-4C69-BAB8-4A99BFCFDC4E}" type="datetime8">
              <a:rPr lang="ar-TN"/>
              <a:pPr/>
              <a:t>11 كانون الأول، 13</a:t>
            </a:fld>
            <a:endParaRPr lang="en-US">
              <a:cs typeface="Arial"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3"/>
          <p:cNvSpPr>
            <a:spLocks noGrp="1" noChangeArrowheads="1"/>
          </p:cNvSpPr>
          <p:nvPr>
            <p:ph type="dt" sz="quarter" idx="1"/>
          </p:nvPr>
        </p:nvSpPr>
        <p:spPr>
          <a:noFill/>
        </p:spPr>
        <p:txBody>
          <a:bodyPr/>
          <a:lstStyle/>
          <a:p>
            <a:fld id="{DAB76B30-DB65-44A7-A718-B0EEF9E101F1}" type="datetime8">
              <a:rPr lang="ar-TN"/>
              <a:pPr/>
              <a:t>11 كانون الأول، 13</a:t>
            </a:fld>
            <a:endParaRPr lang="en-US">
              <a:cs typeface="Arial"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
          <p:cNvSpPr>
            <a:spLocks noGrp="1" noChangeArrowheads="1"/>
          </p:cNvSpPr>
          <p:nvPr>
            <p:ph type="dt" sz="quarter" idx="1"/>
          </p:nvPr>
        </p:nvSpPr>
        <p:spPr>
          <a:noFill/>
        </p:spPr>
        <p:txBody>
          <a:bodyPr/>
          <a:lstStyle/>
          <a:p>
            <a:fld id="{92D6C6DE-8743-4A42-A85B-467DD2376823}" type="datetime8">
              <a:rPr lang="ar-TN"/>
              <a:pPr/>
              <a:t>11 كانون الأول، 13</a:t>
            </a:fld>
            <a:endParaRPr lang="en-US">
              <a:cs typeface="Arial"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3"/>
          <p:cNvSpPr>
            <a:spLocks noGrp="1" noChangeArrowheads="1"/>
          </p:cNvSpPr>
          <p:nvPr>
            <p:ph type="dt" sz="quarter" idx="1"/>
          </p:nvPr>
        </p:nvSpPr>
        <p:spPr>
          <a:noFill/>
        </p:spPr>
        <p:txBody>
          <a:bodyPr/>
          <a:lstStyle/>
          <a:p>
            <a:fld id="{C76131D6-AF31-44D0-9866-768F2794B9FA}" type="datetime8">
              <a:rPr lang="ar-TN"/>
              <a:pPr/>
              <a:t>11 كانون الأول، 13</a:t>
            </a:fld>
            <a:endParaRPr lang="en-US">
              <a:cs typeface="Arial"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
          <p:cNvSpPr>
            <a:spLocks noGrp="1" noChangeArrowheads="1"/>
          </p:cNvSpPr>
          <p:nvPr>
            <p:ph type="dt" sz="quarter" idx="1"/>
          </p:nvPr>
        </p:nvSpPr>
        <p:spPr>
          <a:noFill/>
        </p:spPr>
        <p:txBody>
          <a:bodyPr/>
          <a:lstStyle/>
          <a:p>
            <a:fld id="{85D00A72-09CE-4F09-8F2F-D68E6F1CD871}" type="datetime8">
              <a:rPr lang="ar-TN"/>
              <a:pPr/>
              <a:t>11 كانون الأول، 13</a:t>
            </a:fld>
            <a:endParaRPr lang="en-US">
              <a:cs typeface="Arial"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dt" sz="quarter" idx="1"/>
          </p:nvPr>
        </p:nvSpPr>
        <p:spPr>
          <a:noFill/>
        </p:spPr>
        <p:txBody>
          <a:bodyPr/>
          <a:lstStyle/>
          <a:p>
            <a:fld id="{5015A689-66EA-4E40-A11F-E1540276D8A6}" type="datetime8">
              <a:rPr lang="ar-TN"/>
              <a:pPr/>
              <a:t>11 كانون الأول، 13</a:t>
            </a:fld>
            <a:endParaRPr lang="en-US">
              <a:cs typeface="Arial"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3"/>
          <p:cNvSpPr>
            <a:spLocks noGrp="1" noChangeArrowheads="1"/>
          </p:cNvSpPr>
          <p:nvPr>
            <p:ph type="dt" sz="quarter" idx="1"/>
          </p:nvPr>
        </p:nvSpPr>
        <p:spPr>
          <a:noFill/>
        </p:spPr>
        <p:txBody>
          <a:bodyPr/>
          <a:lstStyle/>
          <a:p>
            <a:fld id="{ADA110CB-466F-4368-9635-A0EC952743A4}" type="datetime8">
              <a:rPr lang="ar-TN"/>
              <a:pPr/>
              <a:t>11 كانون الأول، 13</a:t>
            </a:fld>
            <a:endParaRPr lang="en-US">
              <a:cs typeface="Arial" charset="0"/>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3"/>
          <p:cNvSpPr>
            <a:spLocks noGrp="1" noChangeArrowheads="1"/>
          </p:cNvSpPr>
          <p:nvPr>
            <p:ph type="dt" sz="quarter" idx="1"/>
          </p:nvPr>
        </p:nvSpPr>
        <p:spPr>
          <a:noFill/>
        </p:spPr>
        <p:txBody>
          <a:bodyPr/>
          <a:lstStyle/>
          <a:p>
            <a:fld id="{33A3C485-63C9-46BC-83E6-6F5AF2C5864C}" type="datetime8">
              <a:rPr lang="ar-TN"/>
              <a:pPr/>
              <a:t>11 كانون الأول، 13</a:t>
            </a:fld>
            <a:endParaRPr lang="en-US">
              <a:cs typeface="Arial" charset="0"/>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3"/>
          <p:cNvSpPr>
            <a:spLocks noGrp="1" noChangeArrowheads="1"/>
          </p:cNvSpPr>
          <p:nvPr>
            <p:ph type="dt" sz="quarter" idx="1"/>
          </p:nvPr>
        </p:nvSpPr>
        <p:spPr>
          <a:noFill/>
        </p:spPr>
        <p:txBody>
          <a:bodyPr/>
          <a:lstStyle/>
          <a:p>
            <a:fld id="{BC2BD0A7-B5DF-46A2-94C3-5C792F7916A2}" type="datetime8">
              <a:rPr lang="ar-TN"/>
              <a:pPr/>
              <a:t>11 كانون الأول، 13</a:t>
            </a:fld>
            <a:endParaRPr lang="en-US">
              <a:cs typeface="Arial" charset="0"/>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dt" sz="quarter" idx="1"/>
          </p:nvPr>
        </p:nvSpPr>
        <p:spPr>
          <a:noFill/>
        </p:spPr>
        <p:txBody>
          <a:bodyPr/>
          <a:lstStyle/>
          <a:p>
            <a:fld id="{E3D51FEC-495D-4CFE-A904-FC01C1B9401C}" type="datetime8">
              <a:rPr lang="ar-TN"/>
              <a:pPr/>
              <a:t>11 كانون الأول، 13</a:t>
            </a:fld>
            <a:endParaRPr lang="en-US">
              <a:cs typeface="Arial"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type="dt" sz="quarter" idx="1"/>
          </p:nvPr>
        </p:nvSpPr>
        <p:spPr>
          <a:noFill/>
        </p:spPr>
        <p:txBody>
          <a:bodyPr/>
          <a:lstStyle/>
          <a:p>
            <a:fld id="{2B62185D-26BC-471A-B01D-6EACE370EE20}" type="datetime8">
              <a:rPr lang="ar-TN"/>
              <a:pPr/>
              <a:t>11 كانون الأول، 13</a:t>
            </a:fld>
            <a:endParaRPr lang="en-US">
              <a:cs typeface="Arial"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type="dt" sz="quarter" idx="1"/>
          </p:nvPr>
        </p:nvSpPr>
        <p:spPr>
          <a:noFill/>
        </p:spPr>
        <p:txBody>
          <a:bodyPr/>
          <a:lstStyle/>
          <a:p>
            <a:fld id="{D483CEDA-4355-4BE3-AE6D-CEEE41425580}" type="datetime8">
              <a:rPr lang="ar-TN"/>
              <a:pPr/>
              <a:t>11 كانون الأول، 13</a:t>
            </a:fld>
            <a:endParaRPr lang="en-US">
              <a:cs typeface="Arial"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type="dt" sz="quarter" idx="1"/>
          </p:nvPr>
        </p:nvSpPr>
        <p:spPr>
          <a:noFill/>
        </p:spPr>
        <p:txBody>
          <a:bodyPr/>
          <a:lstStyle/>
          <a:p>
            <a:fld id="{B03FF249-ACD8-4049-AD42-07C97DB67E6B}" type="datetime8">
              <a:rPr lang="ar-TN"/>
              <a:pPr/>
              <a:t>11 كانون الأول، 13</a:t>
            </a:fld>
            <a:endParaRPr lang="en-US">
              <a:cs typeface="Arial"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type="dt" sz="quarter" idx="1"/>
          </p:nvPr>
        </p:nvSpPr>
        <p:spPr>
          <a:noFill/>
        </p:spPr>
        <p:txBody>
          <a:bodyPr/>
          <a:lstStyle/>
          <a:p>
            <a:fld id="{43AB27A2-EA5C-4E9D-80A5-08156635EA39}" type="datetime8">
              <a:rPr lang="ar-TN"/>
              <a:pPr/>
              <a:t>11 كانون الأول، 13</a:t>
            </a:fld>
            <a:endParaRPr lang="en-US">
              <a:cs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dt" sz="quarter" idx="1"/>
          </p:nvPr>
        </p:nvSpPr>
        <p:spPr>
          <a:noFill/>
        </p:spPr>
        <p:txBody>
          <a:bodyPr/>
          <a:lstStyle/>
          <a:p>
            <a:fld id="{73920DB7-9355-4B7F-A7C5-B5CD7CF96948}" type="datetime8">
              <a:rPr lang="ar-TN"/>
              <a:pPr/>
              <a:t>11 كانون الأول، 13</a:t>
            </a:fld>
            <a:endParaRPr lang="en-US">
              <a:cs typeface="Arial" charset="0"/>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type="dt" sz="quarter" idx="1"/>
          </p:nvPr>
        </p:nvSpPr>
        <p:spPr>
          <a:noFill/>
        </p:spPr>
        <p:txBody>
          <a:bodyPr/>
          <a:lstStyle/>
          <a:p>
            <a:fld id="{93C238C1-2932-4E93-891B-D9C58C6C7810}" type="datetime8">
              <a:rPr lang="ar-TN"/>
              <a:pPr/>
              <a:t>11 كانون الأول، 13</a:t>
            </a:fld>
            <a:endParaRPr lang="en-US">
              <a:cs typeface="Arial" charset="0"/>
            </a:endParaRPr>
          </a:p>
        </p:txBody>
      </p:sp>
      <p:sp>
        <p:nvSpPr>
          <p:cNvPr id="39938" name="Rectangle 2"/>
          <p:cNvSpPr>
            <a:spLocks noGrp="1" noRot="1" noChangeAspect="1" noChangeArrowheads="1" noTextEdit="1"/>
          </p:cNvSpPr>
          <p:nvPr>
            <p:ph type="sldImg"/>
          </p:nvPr>
        </p:nvSpPr>
        <p:spPr>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88"/>
            <a:ext cx="9155113" cy="6884988"/>
            <a:chOff x="0" y="-9"/>
            <a:chExt cx="5767" cy="4337"/>
          </a:xfrm>
        </p:grpSpPr>
        <p:sp>
          <p:nvSpPr>
            <p:cNvPr id="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rtl="1">
                <a:defRPr/>
              </a:pPr>
              <a:endParaRPr lang="fr-FR">
                <a:cs typeface="+mn-cs"/>
              </a:endParaRPr>
            </a:p>
          </p:txBody>
        </p:sp>
        <p:sp>
          <p:nvSpPr>
            <p:cNvPr id="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rtl="1">
                <a:defRPr/>
              </a:pPr>
              <a:endParaRPr lang="fr-FR">
                <a:cs typeface="+mn-cs"/>
              </a:endParaRPr>
            </a:p>
          </p:txBody>
        </p:sp>
        <p:sp>
          <p:nvSpPr>
            <p:cNvPr id="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rtl="1">
                <a:defRPr/>
              </a:pPr>
              <a:endParaRPr lang="fr-FR">
                <a:cs typeface="+mn-cs"/>
              </a:endParaRPr>
            </a:p>
          </p:txBody>
        </p:sp>
        <p:sp>
          <p:nvSpPr>
            <p:cNvPr id="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rtl="1">
                <a:defRPr/>
              </a:pPr>
              <a:endParaRPr lang="fr-FR">
                <a:cs typeface="+mn-cs"/>
              </a:endParaRPr>
            </a:p>
          </p:txBody>
        </p:sp>
        <p:sp>
          <p:nvSpPr>
            <p:cNvPr id="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1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1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12" name="Freeform 10"/>
            <p:cNvSpPr>
              <a:spLocks/>
            </p:cNvSpPr>
            <p:nvPr/>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1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1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1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16" name="Rectangle 14"/>
            <p:cNvSpPr>
              <a:spLocks noChangeArrowheads="1"/>
            </p:cNvSpPr>
            <p:nvPr/>
          </p:nvSpPr>
          <p:spPr bwMode="invGray">
            <a:xfrm>
              <a:off x="0" y="2441"/>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rtl="1">
                <a:defRPr/>
              </a:pPr>
              <a:endParaRPr lang="fr-FR">
                <a:cs typeface="+mn-cs"/>
              </a:endParaRPr>
            </a:p>
          </p:txBody>
        </p:sp>
        <p:sp>
          <p:nvSpPr>
            <p:cNvPr id="17" name="Freeform 15"/>
            <p:cNvSpPr>
              <a:spLocks/>
            </p:cNvSpPr>
            <p:nvPr/>
          </p:nvSpPr>
          <p:spPr bwMode="invGray">
            <a:xfrm>
              <a:off x="1632" y="2487"/>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rtl="1">
                <a:defRPr/>
              </a:pPr>
              <a:endParaRPr lang="fr-FR">
                <a:cs typeface="+mn-cs"/>
              </a:endParaRPr>
            </a:p>
          </p:txBody>
        </p:sp>
        <p:sp>
          <p:nvSpPr>
            <p:cNvPr id="18" name="Freeform 16"/>
            <p:cNvSpPr>
              <a:spLocks/>
            </p:cNvSpPr>
            <p:nvPr/>
          </p:nvSpPr>
          <p:spPr bwMode="invGray">
            <a:xfrm>
              <a:off x="0" y="2487"/>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rtl="1">
                <a:defRPr/>
              </a:pPr>
              <a:endParaRPr lang="fr-FR">
                <a:cs typeface="+mn-cs"/>
              </a:endParaRPr>
            </a:p>
          </p:txBody>
        </p:sp>
        <p:sp>
          <p:nvSpPr>
            <p:cNvPr id="19" name="Freeform 17"/>
            <p:cNvSpPr>
              <a:spLocks/>
            </p:cNvSpPr>
            <p:nvPr/>
          </p:nvSpPr>
          <p:spPr bwMode="invGray">
            <a:xfrm>
              <a:off x="3744" y="2487"/>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rtl="1">
                <a:defRPr/>
              </a:pPr>
              <a:endParaRPr lang="fr-FR">
                <a:cs typeface="+mn-cs"/>
              </a:endParaRPr>
            </a:p>
          </p:txBody>
        </p:sp>
        <p:sp>
          <p:nvSpPr>
            <p:cNvPr id="20" name="Freeform 18"/>
            <p:cNvSpPr>
              <a:spLocks/>
            </p:cNvSpPr>
            <p:nvPr/>
          </p:nvSpPr>
          <p:spPr bwMode="invGray">
            <a:xfrm>
              <a:off x="1920" y="2487"/>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rtl="1">
                <a:defRPr/>
              </a:pPr>
              <a:endParaRPr lang="fr-FR">
                <a:cs typeface="+mn-cs"/>
              </a:endParaRPr>
            </a:p>
          </p:txBody>
        </p:sp>
        <p:sp>
          <p:nvSpPr>
            <p:cNvPr id="21" name="Rectangle 19"/>
            <p:cNvSpPr>
              <a:spLocks noChangeArrowheads="1"/>
            </p:cNvSpPr>
            <p:nvPr/>
          </p:nvSpPr>
          <p:spPr bwMode="invGray">
            <a:xfrm>
              <a:off x="7" y="2456"/>
              <a:ext cx="5760" cy="432"/>
            </a:xfrm>
            <a:prstGeom prst="rect">
              <a:avLst/>
            </a:prstGeom>
            <a:solidFill>
              <a:schemeClr val="bg2">
                <a:alpha val="50000"/>
              </a:schemeClr>
            </a:solidFill>
            <a:ln w="9525">
              <a:noFill/>
              <a:miter lim="800000"/>
              <a:headEnd/>
              <a:tailEnd/>
            </a:ln>
            <a:effectLst/>
          </p:spPr>
          <p:txBody>
            <a:bodyPr wrap="none" anchor="ctr"/>
            <a:lstStyle/>
            <a:p>
              <a:pPr algn="ctr" rtl="1">
                <a:defRPr/>
              </a:pPr>
              <a:endParaRPr lang="fr-FR">
                <a:cs typeface="+mn-cs"/>
              </a:endParaRPr>
            </a:p>
          </p:txBody>
        </p:sp>
        <p:sp>
          <p:nvSpPr>
            <p:cNvPr id="22" name="Freeform 20"/>
            <p:cNvSpPr>
              <a:spLocks/>
            </p:cNvSpPr>
            <p:nvPr/>
          </p:nvSpPr>
          <p:spPr bwMode="invGray">
            <a:xfrm>
              <a:off x="2583" y="2449"/>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23" name="Freeform 21"/>
            <p:cNvSpPr>
              <a:spLocks/>
            </p:cNvSpPr>
            <p:nvPr/>
          </p:nvSpPr>
          <p:spPr bwMode="invGray">
            <a:xfrm rot="18897039" flipH="1">
              <a:off x="148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24" name="Freeform 22"/>
            <p:cNvSpPr>
              <a:spLocks/>
            </p:cNvSpPr>
            <p:nvPr/>
          </p:nvSpPr>
          <p:spPr bwMode="invGray">
            <a:xfrm rot="18897039" flipH="1">
              <a:off x="76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25" name="Freeform 23"/>
            <p:cNvSpPr>
              <a:spLocks/>
            </p:cNvSpPr>
            <p:nvPr/>
          </p:nvSpPr>
          <p:spPr bwMode="invGray">
            <a:xfrm rot="18897039" flipH="1">
              <a:off x="31" y="2385"/>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26" name="Freeform 24"/>
            <p:cNvSpPr>
              <a:spLocks/>
            </p:cNvSpPr>
            <p:nvPr/>
          </p:nvSpPr>
          <p:spPr bwMode="invGray">
            <a:xfrm flipH="1" flipV="1">
              <a:off x="576" y="2441"/>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27" name="Freeform 25"/>
            <p:cNvSpPr>
              <a:spLocks/>
            </p:cNvSpPr>
            <p:nvPr/>
          </p:nvSpPr>
          <p:spPr bwMode="invGray">
            <a:xfrm flipH="1" flipV="1">
              <a:off x="240"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28" name="Freeform 26"/>
            <p:cNvSpPr>
              <a:spLocks/>
            </p:cNvSpPr>
            <p:nvPr/>
          </p:nvSpPr>
          <p:spPr bwMode="invGray">
            <a:xfrm flipH="1" flipV="1">
              <a:off x="3036" y="2489"/>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29" name="Freeform 27"/>
            <p:cNvSpPr>
              <a:spLocks/>
            </p:cNvSpPr>
            <p:nvPr/>
          </p:nvSpPr>
          <p:spPr bwMode="invGray">
            <a:xfrm flipH="1" flipV="1">
              <a:off x="3984"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30" name="Freeform 28"/>
            <p:cNvSpPr>
              <a:spLocks/>
            </p:cNvSpPr>
            <p:nvPr/>
          </p:nvSpPr>
          <p:spPr bwMode="invGray">
            <a:xfrm flipH="1" flipV="1">
              <a:off x="3456" y="2441"/>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31" name="Rectangle 29"/>
            <p:cNvSpPr>
              <a:spLocks noChangeArrowheads="1"/>
            </p:cNvSpPr>
            <p:nvPr/>
          </p:nvSpPr>
          <p:spPr bwMode="invGray">
            <a:xfrm>
              <a:off x="0" y="2462"/>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lgn="ctr" rtl="1">
                <a:defRPr/>
              </a:pPr>
              <a:endParaRPr lang="fr-FR">
                <a:cs typeface="+mn-cs"/>
              </a:endParaRPr>
            </a:p>
          </p:txBody>
        </p:sp>
        <p:sp>
          <p:nvSpPr>
            <p:cNvPr id="32" name="Rectangle 30"/>
            <p:cNvSpPr>
              <a:spLocks noChangeArrowheads="1"/>
            </p:cNvSpPr>
            <p:nvPr/>
          </p:nvSpPr>
          <p:spPr bwMode="hidden">
            <a:xfrm>
              <a:off x="0" y="2880"/>
              <a:ext cx="5760" cy="57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rtl="1">
                <a:defRPr/>
              </a:pPr>
              <a:endParaRPr lang="fr-FR">
                <a:cs typeface="+mn-cs"/>
              </a:endParaRPr>
            </a:p>
          </p:txBody>
        </p:sp>
        <p:sp>
          <p:nvSpPr>
            <p:cNvPr id="33" name="Rectangle 31"/>
            <p:cNvSpPr>
              <a:spLocks noChangeArrowheads="1"/>
            </p:cNvSpPr>
            <p:nvPr/>
          </p:nvSpPr>
          <p:spPr bwMode="hidden">
            <a:xfrm>
              <a:off x="0" y="3408"/>
              <a:ext cx="5760" cy="912"/>
            </a:xfrm>
            <a:prstGeom prst="rect">
              <a:avLst/>
            </a:prstGeom>
            <a:solidFill>
              <a:schemeClr val="bg1"/>
            </a:solidFill>
            <a:ln w="9525">
              <a:noFill/>
              <a:miter lim="800000"/>
              <a:headEnd/>
              <a:tailEnd/>
            </a:ln>
            <a:effectLst/>
          </p:spPr>
          <p:txBody>
            <a:bodyPr wrap="none" anchor="ctr"/>
            <a:lstStyle/>
            <a:p>
              <a:pPr algn="ctr" rtl="1">
                <a:defRPr/>
              </a:pPr>
              <a:endParaRPr lang="fr-FR">
                <a:cs typeface="+mn-cs"/>
              </a:endParaRPr>
            </a:p>
          </p:txBody>
        </p:sp>
        <p:pic>
          <p:nvPicPr>
            <p:cNvPr id="34" name="Picture 32" descr="BTZBUL1A"/>
            <p:cNvPicPr>
              <a:picLocks noChangeAspect="1" noChangeArrowheads="1"/>
            </p:cNvPicPr>
            <p:nvPr/>
          </p:nvPicPr>
          <p:blipFill>
            <a:blip r:embed="rId2"/>
            <a:srcRect/>
            <a:stretch>
              <a:fillRect/>
            </a:stretch>
          </p:blipFill>
          <p:spPr bwMode="auto">
            <a:xfrm>
              <a:off x="786" y="1650"/>
              <a:ext cx="204" cy="204"/>
            </a:xfrm>
            <a:prstGeom prst="rect">
              <a:avLst/>
            </a:prstGeom>
            <a:noFill/>
            <a:ln w="9525">
              <a:noFill/>
              <a:miter lim="800000"/>
              <a:headEnd/>
              <a:tailEnd/>
            </a:ln>
          </p:spPr>
        </p:pic>
      </p:grpSp>
      <p:sp>
        <p:nvSpPr>
          <p:cNvPr id="80929" name="Rectangle 33"/>
          <p:cNvSpPr>
            <a:spLocks noGrp="1" noChangeArrowheads="1"/>
          </p:cNvSpPr>
          <p:nvPr>
            <p:ph type="ctrTitle"/>
          </p:nvPr>
        </p:nvSpPr>
        <p:spPr>
          <a:xfrm>
            <a:off x="1676400" y="1905000"/>
            <a:ext cx="7239000" cy="1905000"/>
          </a:xfrm>
        </p:spPr>
        <p:txBody>
          <a:bodyPr/>
          <a:lstStyle>
            <a:lvl1pPr algn="l">
              <a:defRPr/>
            </a:lvl1pPr>
          </a:lstStyle>
          <a:p>
            <a:r>
              <a:rPr lang="fr-FR" smtClean="0"/>
              <a:t>Cliquez pour modifier le style du titre</a:t>
            </a:r>
            <a:endParaRPr lang="ar-SA"/>
          </a:p>
        </p:txBody>
      </p:sp>
      <p:sp>
        <p:nvSpPr>
          <p:cNvPr id="80930" name="Rectangle 34"/>
          <p:cNvSpPr>
            <a:spLocks noGrp="1" noChangeArrowheads="1"/>
          </p:cNvSpPr>
          <p:nvPr>
            <p:ph type="subTitle" idx="1"/>
          </p:nvPr>
        </p:nvSpPr>
        <p:spPr>
          <a:xfrm>
            <a:off x="1676400" y="4572000"/>
            <a:ext cx="6400800" cy="1679575"/>
          </a:xfrm>
        </p:spPr>
        <p:txBody>
          <a:bodyPr anchor="ctr"/>
          <a:lstStyle>
            <a:lvl1pPr marL="0" indent="0" algn="ctr">
              <a:buFontTx/>
              <a:buNone/>
              <a:defRPr/>
            </a:lvl1pPr>
          </a:lstStyle>
          <a:p>
            <a:r>
              <a:rPr lang="fr-FR" smtClean="0"/>
              <a:t>Cliquez pour modifier le style des sous-titres du masque</a:t>
            </a:r>
            <a:endParaRPr lang="ar-SA"/>
          </a:p>
        </p:txBody>
      </p:sp>
      <p:sp>
        <p:nvSpPr>
          <p:cNvPr id="35" name="Rectangle 35"/>
          <p:cNvSpPr>
            <a:spLocks noGrp="1" noChangeArrowheads="1"/>
          </p:cNvSpPr>
          <p:nvPr>
            <p:ph type="dt" sz="half" idx="10"/>
          </p:nvPr>
        </p:nvSpPr>
        <p:spPr>
          <a:xfrm>
            <a:off x="685800" y="6324600"/>
            <a:ext cx="1905000" cy="457200"/>
          </a:xfrm>
        </p:spPr>
        <p:txBody>
          <a:bodyPr/>
          <a:lstStyle>
            <a:lvl1pPr>
              <a:defRPr/>
            </a:lvl1pPr>
          </a:lstStyle>
          <a:p>
            <a:endParaRPr lang="fr-FR"/>
          </a:p>
        </p:txBody>
      </p:sp>
      <p:sp>
        <p:nvSpPr>
          <p:cNvPr id="36" name="Rectangle 36"/>
          <p:cNvSpPr>
            <a:spLocks noGrp="1" noChangeArrowheads="1"/>
          </p:cNvSpPr>
          <p:nvPr>
            <p:ph type="ftr" sz="quarter" idx="11"/>
          </p:nvPr>
        </p:nvSpPr>
        <p:spPr>
          <a:xfrm>
            <a:off x="3124200" y="6324600"/>
            <a:ext cx="2895600" cy="457200"/>
          </a:xfrm>
        </p:spPr>
        <p:txBody>
          <a:bodyPr/>
          <a:lstStyle>
            <a:lvl1pPr>
              <a:defRPr/>
            </a:lvl1pPr>
          </a:lstStyle>
          <a:p>
            <a:r>
              <a:rPr lang="ar-SA"/>
              <a:t>إعداد : عائشة اسماعيل سويسي </a:t>
            </a:r>
            <a:r>
              <a:rPr lang="ar-TN"/>
              <a:t>إعداد : فرح صالحي - بنعون </a:t>
            </a:r>
            <a:endParaRPr lang="en-US"/>
          </a:p>
        </p:txBody>
      </p:sp>
      <p:sp>
        <p:nvSpPr>
          <p:cNvPr id="37" name="Rectangle 37"/>
          <p:cNvSpPr>
            <a:spLocks noGrp="1" noChangeArrowheads="1"/>
          </p:cNvSpPr>
          <p:nvPr>
            <p:ph type="sldNum" sz="quarter" idx="12"/>
          </p:nvPr>
        </p:nvSpPr>
        <p:spPr>
          <a:xfrm>
            <a:off x="6553200" y="6324600"/>
            <a:ext cx="1905000" cy="457200"/>
          </a:xfrm>
        </p:spPr>
        <p:txBody>
          <a:bodyPr/>
          <a:lstStyle>
            <a:lvl1pPr>
              <a:defRPr/>
            </a:lvl1pPr>
          </a:lstStyle>
          <a:p>
            <a:pPr>
              <a:defRPr/>
            </a:pPr>
            <a:fld id="{A3A85F86-15E0-4959-BBC9-DBBECB067071}" type="slidenum">
              <a:rPr lang="en-US"/>
              <a:pPr>
                <a:defRPr/>
              </a:pPr>
              <a:t>‹N°›</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2"/>
          <p:cNvSpPr>
            <a:spLocks noGrp="1" noChangeArrowheads="1"/>
          </p:cNvSpPr>
          <p:nvPr>
            <p:ph type="dt" sz="half" idx="10"/>
          </p:nvPr>
        </p:nvSpPr>
        <p:spPr>
          <a:ln/>
        </p:spPr>
        <p:txBody>
          <a:bodyPr/>
          <a:lstStyle>
            <a:lvl1pPr>
              <a:defRPr/>
            </a:lvl1pPr>
          </a:lstStyle>
          <a:p>
            <a:endParaRPr lang="fr-FR"/>
          </a:p>
        </p:txBody>
      </p:sp>
      <p:sp>
        <p:nvSpPr>
          <p:cNvPr id="5" name="Rectangle 33"/>
          <p:cNvSpPr>
            <a:spLocks noGrp="1" noChangeArrowheads="1"/>
          </p:cNvSpPr>
          <p:nvPr>
            <p:ph type="ftr" sz="quarter" idx="11"/>
          </p:nvPr>
        </p:nvSpPr>
        <p:spPr>
          <a:ln/>
        </p:spPr>
        <p:txBody>
          <a:bodyPr/>
          <a:lstStyle>
            <a:lvl1pPr>
              <a:defRPr/>
            </a:lvl1pPr>
          </a:lstStyle>
          <a:p>
            <a:r>
              <a:rPr lang="ar-SA"/>
              <a:t>إعداد : عائشة اسماعيل سويسي </a:t>
            </a:r>
            <a:r>
              <a:rPr lang="ar-TN"/>
              <a:t>إعداد : فرح صالحي - بنعون </a:t>
            </a:r>
            <a:endParaRPr lang="en-US"/>
          </a:p>
        </p:txBody>
      </p:sp>
      <p:sp>
        <p:nvSpPr>
          <p:cNvPr id="6" name="Rectangle 34"/>
          <p:cNvSpPr>
            <a:spLocks noGrp="1" noChangeArrowheads="1"/>
          </p:cNvSpPr>
          <p:nvPr>
            <p:ph type="sldNum" sz="quarter" idx="12"/>
          </p:nvPr>
        </p:nvSpPr>
        <p:spPr>
          <a:ln/>
        </p:spPr>
        <p:txBody>
          <a:bodyPr/>
          <a:lstStyle>
            <a:lvl1pPr>
              <a:defRPr/>
            </a:lvl1pPr>
          </a:lstStyle>
          <a:p>
            <a:pPr>
              <a:defRPr/>
            </a:pPr>
            <a:fld id="{E49F4173-9C6C-47B2-81BC-17465F25CABB}" type="slidenum">
              <a:rPr lang="en-US"/>
              <a:pPr>
                <a:defRPr/>
              </a:pPr>
              <a:t>‹N°›</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44525"/>
            <a:ext cx="1943100" cy="54514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44525"/>
            <a:ext cx="5676900" cy="54514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2"/>
          <p:cNvSpPr>
            <a:spLocks noGrp="1" noChangeArrowheads="1"/>
          </p:cNvSpPr>
          <p:nvPr>
            <p:ph type="dt" sz="half" idx="10"/>
          </p:nvPr>
        </p:nvSpPr>
        <p:spPr>
          <a:ln/>
        </p:spPr>
        <p:txBody>
          <a:bodyPr/>
          <a:lstStyle>
            <a:lvl1pPr>
              <a:defRPr/>
            </a:lvl1pPr>
          </a:lstStyle>
          <a:p>
            <a:endParaRPr lang="fr-FR"/>
          </a:p>
        </p:txBody>
      </p:sp>
      <p:sp>
        <p:nvSpPr>
          <p:cNvPr id="5" name="Rectangle 33"/>
          <p:cNvSpPr>
            <a:spLocks noGrp="1" noChangeArrowheads="1"/>
          </p:cNvSpPr>
          <p:nvPr>
            <p:ph type="ftr" sz="quarter" idx="11"/>
          </p:nvPr>
        </p:nvSpPr>
        <p:spPr>
          <a:ln/>
        </p:spPr>
        <p:txBody>
          <a:bodyPr/>
          <a:lstStyle>
            <a:lvl1pPr>
              <a:defRPr/>
            </a:lvl1pPr>
          </a:lstStyle>
          <a:p>
            <a:r>
              <a:rPr lang="ar-SA"/>
              <a:t>إعداد : عائشة اسماعيل سويسي </a:t>
            </a:r>
            <a:r>
              <a:rPr lang="ar-TN"/>
              <a:t>إعداد : فرح صالحي - بنعون </a:t>
            </a:r>
            <a:endParaRPr lang="en-US"/>
          </a:p>
        </p:txBody>
      </p:sp>
      <p:sp>
        <p:nvSpPr>
          <p:cNvPr id="6" name="Rectangle 34"/>
          <p:cNvSpPr>
            <a:spLocks noGrp="1" noChangeArrowheads="1"/>
          </p:cNvSpPr>
          <p:nvPr>
            <p:ph type="sldNum" sz="quarter" idx="12"/>
          </p:nvPr>
        </p:nvSpPr>
        <p:spPr>
          <a:ln/>
        </p:spPr>
        <p:txBody>
          <a:bodyPr/>
          <a:lstStyle>
            <a:lvl1pPr>
              <a:defRPr/>
            </a:lvl1pPr>
          </a:lstStyle>
          <a:p>
            <a:pPr>
              <a:defRPr/>
            </a:pPr>
            <a:fld id="{2C670A6A-86C7-43CF-BF5D-77CCBB3BEB3C}" type="slidenum">
              <a:rPr lang="en-US"/>
              <a:pPr>
                <a:defRPr/>
              </a:pPr>
              <a:t>‹N°›</a:t>
            </a:fld>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85800" y="644525"/>
            <a:ext cx="7772400" cy="107315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685800" y="1981200"/>
            <a:ext cx="7772400" cy="4114800"/>
          </a:xfrm>
        </p:spPr>
        <p:txBody>
          <a:bodyPr/>
          <a:lstStyle/>
          <a:p>
            <a:pPr lvl="0"/>
            <a:r>
              <a:rPr lang="fr-FR" noProof="0" smtClean="0"/>
              <a:t>Cliquez sur l'icône pour ajouter un tableau</a:t>
            </a:r>
            <a:endParaRPr lang="fr-FR" noProof="0"/>
          </a:p>
        </p:txBody>
      </p:sp>
      <p:sp>
        <p:nvSpPr>
          <p:cNvPr id="4" name="Rectangle 32"/>
          <p:cNvSpPr>
            <a:spLocks noGrp="1" noChangeArrowheads="1"/>
          </p:cNvSpPr>
          <p:nvPr>
            <p:ph type="dt" sz="half" idx="10"/>
          </p:nvPr>
        </p:nvSpPr>
        <p:spPr>
          <a:ln/>
        </p:spPr>
        <p:txBody>
          <a:bodyPr/>
          <a:lstStyle>
            <a:lvl1pPr>
              <a:defRPr/>
            </a:lvl1pPr>
          </a:lstStyle>
          <a:p>
            <a:endParaRPr lang="fr-FR"/>
          </a:p>
        </p:txBody>
      </p:sp>
      <p:sp>
        <p:nvSpPr>
          <p:cNvPr id="5" name="Rectangle 33"/>
          <p:cNvSpPr>
            <a:spLocks noGrp="1" noChangeArrowheads="1"/>
          </p:cNvSpPr>
          <p:nvPr>
            <p:ph type="ftr" sz="quarter" idx="11"/>
          </p:nvPr>
        </p:nvSpPr>
        <p:spPr>
          <a:ln/>
        </p:spPr>
        <p:txBody>
          <a:bodyPr/>
          <a:lstStyle>
            <a:lvl1pPr>
              <a:defRPr/>
            </a:lvl1pPr>
          </a:lstStyle>
          <a:p>
            <a:r>
              <a:rPr lang="ar-SA"/>
              <a:t>إعداد : عائشة اسماعيل سويسي </a:t>
            </a:r>
            <a:r>
              <a:rPr lang="ar-TN"/>
              <a:t>إعداد : فرح صالحي - بنعون </a:t>
            </a:r>
            <a:endParaRPr lang="en-US"/>
          </a:p>
        </p:txBody>
      </p:sp>
      <p:sp>
        <p:nvSpPr>
          <p:cNvPr id="6" name="Rectangle 34"/>
          <p:cNvSpPr>
            <a:spLocks noGrp="1" noChangeArrowheads="1"/>
          </p:cNvSpPr>
          <p:nvPr>
            <p:ph type="sldNum" sz="quarter" idx="12"/>
          </p:nvPr>
        </p:nvSpPr>
        <p:spPr>
          <a:ln/>
        </p:spPr>
        <p:txBody>
          <a:bodyPr/>
          <a:lstStyle>
            <a:lvl1pPr>
              <a:defRPr/>
            </a:lvl1pPr>
          </a:lstStyle>
          <a:p>
            <a:pPr>
              <a:defRPr/>
            </a:pPr>
            <a:fld id="{9CE33B9D-1255-4C85-A01C-AEFA94F04E36}" type="slidenum">
              <a:rPr lang="en-US"/>
              <a:pPr>
                <a:defRPr/>
              </a:pPr>
              <a:t>‹N°›</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2"/>
          <p:cNvSpPr>
            <a:spLocks noGrp="1" noChangeArrowheads="1"/>
          </p:cNvSpPr>
          <p:nvPr>
            <p:ph type="dt" sz="half" idx="10"/>
          </p:nvPr>
        </p:nvSpPr>
        <p:spPr>
          <a:ln/>
        </p:spPr>
        <p:txBody>
          <a:bodyPr/>
          <a:lstStyle>
            <a:lvl1pPr>
              <a:defRPr/>
            </a:lvl1pPr>
          </a:lstStyle>
          <a:p>
            <a:endParaRPr lang="fr-FR"/>
          </a:p>
        </p:txBody>
      </p:sp>
      <p:sp>
        <p:nvSpPr>
          <p:cNvPr id="5" name="Rectangle 33"/>
          <p:cNvSpPr>
            <a:spLocks noGrp="1" noChangeArrowheads="1"/>
          </p:cNvSpPr>
          <p:nvPr>
            <p:ph type="ftr" sz="quarter" idx="11"/>
          </p:nvPr>
        </p:nvSpPr>
        <p:spPr>
          <a:ln/>
        </p:spPr>
        <p:txBody>
          <a:bodyPr/>
          <a:lstStyle>
            <a:lvl1pPr>
              <a:defRPr/>
            </a:lvl1pPr>
          </a:lstStyle>
          <a:p>
            <a:r>
              <a:rPr lang="ar-SA"/>
              <a:t>إعداد : عائشة اسماعيل سويسي </a:t>
            </a:r>
            <a:r>
              <a:rPr lang="ar-TN"/>
              <a:t>إعداد : فرح صالحي - بنعون </a:t>
            </a:r>
            <a:endParaRPr lang="en-US"/>
          </a:p>
        </p:txBody>
      </p:sp>
      <p:sp>
        <p:nvSpPr>
          <p:cNvPr id="6" name="Rectangle 34"/>
          <p:cNvSpPr>
            <a:spLocks noGrp="1" noChangeArrowheads="1"/>
          </p:cNvSpPr>
          <p:nvPr>
            <p:ph type="sldNum" sz="quarter" idx="12"/>
          </p:nvPr>
        </p:nvSpPr>
        <p:spPr>
          <a:ln/>
        </p:spPr>
        <p:txBody>
          <a:bodyPr/>
          <a:lstStyle>
            <a:lvl1pPr>
              <a:defRPr/>
            </a:lvl1pPr>
          </a:lstStyle>
          <a:p>
            <a:pPr>
              <a:defRPr/>
            </a:pPr>
            <a:fld id="{05D65CFF-54D5-438E-851F-F925623DE173}" type="slidenum">
              <a:rPr lang="en-US"/>
              <a:pPr>
                <a:defRPr/>
              </a:pPr>
              <a:t>‹N°›</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32"/>
          <p:cNvSpPr>
            <a:spLocks noGrp="1" noChangeArrowheads="1"/>
          </p:cNvSpPr>
          <p:nvPr>
            <p:ph type="dt" sz="half" idx="10"/>
          </p:nvPr>
        </p:nvSpPr>
        <p:spPr>
          <a:ln/>
        </p:spPr>
        <p:txBody>
          <a:bodyPr/>
          <a:lstStyle>
            <a:lvl1pPr>
              <a:defRPr/>
            </a:lvl1pPr>
          </a:lstStyle>
          <a:p>
            <a:endParaRPr lang="fr-FR"/>
          </a:p>
        </p:txBody>
      </p:sp>
      <p:sp>
        <p:nvSpPr>
          <p:cNvPr id="5" name="Rectangle 33"/>
          <p:cNvSpPr>
            <a:spLocks noGrp="1" noChangeArrowheads="1"/>
          </p:cNvSpPr>
          <p:nvPr>
            <p:ph type="ftr" sz="quarter" idx="11"/>
          </p:nvPr>
        </p:nvSpPr>
        <p:spPr>
          <a:ln/>
        </p:spPr>
        <p:txBody>
          <a:bodyPr/>
          <a:lstStyle>
            <a:lvl1pPr>
              <a:defRPr/>
            </a:lvl1pPr>
          </a:lstStyle>
          <a:p>
            <a:r>
              <a:rPr lang="ar-SA"/>
              <a:t>إعداد : عائشة اسماعيل سويسي </a:t>
            </a:r>
            <a:r>
              <a:rPr lang="ar-TN"/>
              <a:t>إعداد : فرح صالحي - بنعون </a:t>
            </a:r>
            <a:endParaRPr lang="en-US"/>
          </a:p>
        </p:txBody>
      </p:sp>
      <p:sp>
        <p:nvSpPr>
          <p:cNvPr id="6" name="Rectangle 34"/>
          <p:cNvSpPr>
            <a:spLocks noGrp="1" noChangeArrowheads="1"/>
          </p:cNvSpPr>
          <p:nvPr>
            <p:ph type="sldNum" sz="quarter" idx="12"/>
          </p:nvPr>
        </p:nvSpPr>
        <p:spPr>
          <a:ln/>
        </p:spPr>
        <p:txBody>
          <a:bodyPr/>
          <a:lstStyle>
            <a:lvl1pPr>
              <a:defRPr/>
            </a:lvl1pPr>
          </a:lstStyle>
          <a:p>
            <a:pPr>
              <a:defRPr/>
            </a:pPr>
            <a:fld id="{8BF40CAC-36C4-426A-BFF1-1E3259678F75}" type="slidenum">
              <a:rPr lang="en-US"/>
              <a:pPr>
                <a:defRPr/>
              </a:pPr>
              <a:t>‹N°›</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32"/>
          <p:cNvSpPr>
            <a:spLocks noGrp="1" noChangeArrowheads="1"/>
          </p:cNvSpPr>
          <p:nvPr>
            <p:ph type="dt" sz="half" idx="10"/>
          </p:nvPr>
        </p:nvSpPr>
        <p:spPr>
          <a:ln/>
        </p:spPr>
        <p:txBody>
          <a:bodyPr/>
          <a:lstStyle>
            <a:lvl1pPr>
              <a:defRPr/>
            </a:lvl1pPr>
          </a:lstStyle>
          <a:p>
            <a:endParaRPr lang="fr-FR"/>
          </a:p>
        </p:txBody>
      </p:sp>
      <p:sp>
        <p:nvSpPr>
          <p:cNvPr id="6" name="Rectangle 33"/>
          <p:cNvSpPr>
            <a:spLocks noGrp="1" noChangeArrowheads="1"/>
          </p:cNvSpPr>
          <p:nvPr>
            <p:ph type="ftr" sz="quarter" idx="11"/>
          </p:nvPr>
        </p:nvSpPr>
        <p:spPr>
          <a:ln/>
        </p:spPr>
        <p:txBody>
          <a:bodyPr/>
          <a:lstStyle>
            <a:lvl1pPr>
              <a:defRPr/>
            </a:lvl1pPr>
          </a:lstStyle>
          <a:p>
            <a:r>
              <a:rPr lang="ar-SA"/>
              <a:t>إعداد : عائشة اسماعيل سويسي </a:t>
            </a:r>
            <a:r>
              <a:rPr lang="ar-TN"/>
              <a:t>إعداد : فرح صالحي - بنعون </a:t>
            </a:r>
            <a:endParaRPr lang="en-US"/>
          </a:p>
        </p:txBody>
      </p:sp>
      <p:sp>
        <p:nvSpPr>
          <p:cNvPr id="7" name="Rectangle 34"/>
          <p:cNvSpPr>
            <a:spLocks noGrp="1" noChangeArrowheads="1"/>
          </p:cNvSpPr>
          <p:nvPr>
            <p:ph type="sldNum" sz="quarter" idx="12"/>
          </p:nvPr>
        </p:nvSpPr>
        <p:spPr>
          <a:ln/>
        </p:spPr>
        <p:txBody>
          <a:bodyPr/>
          <a:lstStyle>
            <a:lvl1pPr>
              <a:defRPr/>
            </a:lvl1pPr>
          </a:lstStyle>
          <a:p>
            <a:pPr>
              <a:defRPr/>
            </a:pPr>
            <a:fld id="{41735131-E364-43B3-9BE9-027324D8949A}" type="slidenum">
              <a:rPr lang="en-US"/>
              <a:pPr>
                <a:defRPr/>
              </a:pPr>
              <a:t>‹N°›</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32"/>
          <p:cNvSpPr>
            <a:spLocks noGrp="1" noChangeArrowheads="1"/>
          </p:cNvSpPr>
          <p:nvPr>
            <p:ph type="dt" sz="half" idx="10"/>
          </p:nvPr>
        </p:nvSpPr>
        <p:spPr>
          <a:ln/>
        </p:spPr>
        <p:txBody>
          <a:bodyPr/>
          <a:lstStyle>
            <a:lvl1pPr>
              <a:defRPr/>
            </a:lvl1pPr>
          </a:lstStyle>
          <a:p>
            <a:endParaRPr lang="fr-FR"/>
          </a:p>
        </p:txBody>
      </p:sp>
      <p:sp>
        <p:nvSpPr>
          <p:cNvPr id="8" name="Rectangle 33"/>
          <p:cNvSpPr>
            <a:spLocks noGrp="1" noChangeArrowheads="1"/>
          </p:cNvSpPr>
          <p:nvPr>
            <p:ph type="ftr" sz="quarter" idx="11"/>
          </p:nvPr>
        </p:nvSpPr>
        <p:spPr>
          <a:ln/>
        </p:spPr>
        <p:txBody>
          <a:bodyPr/>
          <a:lstStyle>
            <a:lvl1pPr>
              <a:defRPr/>
            </a:lvl1pPr>
          </a:lstStyle>
          <a:p>
            <a:r>
              <a:rPr lang="ar-SA"/>
              <a:t>إعداد : عائشة اسماعيل سويسي </a:t>
            </a:r>
            <a:r>
              <a:rPr lang="ar-TN"/>
              <a:t>إعداد : فرح صالحي - بنعون </a:t>
            </a:r>
            <a:endParaRPr lang="en-US"/>
          </a:p>
        </p:txBody>
      </p:sp>
      <p:sp>
        <p:nvSpPr>
          <p:cNvPr id="9" name="Rectangle 34"/>
          <p:cNvSpPr>
            <a:spLocks noGrp="1" noChangeArrowheads="1"/>
          </p:cNvSpPr>
          <p:nvPr>
            <p:ph type="sldNum" sz="quarter" idx="12"/>
          </p:nvPr>
        </p:nvSpPr>
        <p:spPr>
          <a:ln/>
        </p:spPr>
        <p:txBody>
          <a:bodyPr/>
          <a:lstStyle>
            <a:lvl1pPr>
              <a:defRPr/>
            </a:lvl1pPr>
          </a:lstStyle>
          <a:p>
            <a:pPr>
              <a:defRPr/>
            </a:pPr>
            <a:fld id="{CBD14C90-F52A-4F80-A598-39688A68A4FC}" type="slidenum">
              <a:rPr lang="en-US"/>
              <a:pPr>
                <a:defRPr/>
              </a:pPr>
              <a:t>‹N°›</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32"/>
          <p:cNvSpPr>
            <a:spLocks noGrp="1" noChangeArrowheads="1"/>
          </p:cNvSpPr>
          <p:nvPr>
            <p:ph type="dt" sz="half" idx="10"/>
          </p:nvPr>
        </p:nvSpPr>
        <p:spPr>
          <a:ln/>
        </p:spPr>
        <p:txBody>
          <a:bodyPr/>
          <a:lstStyle>
            <a:lvl1pPr>
              <a:defRPr/>
            </a:lvl1pPr>
          </a:lstStyle>
          <a:p>
            <a:endParaRPr lang="fr-FR"/>
          </a:p>
        </p:txBody>
      </p:sp>
      <p:sp>
        <p:nvSpPr>
          <p:cNvPr id="4" name="Rectangle 33"/>
          <p:cNvSpPr>
            <a:spLocks noGrp="1" noChangeArrowheads="1"/>
          </p:cNvSpPr>
          <p:nvPr>
            <p:ph type="ftr" sz="quarter" idx="11"/>
          </p:nvPr>
        </p:nvSpPr>
        <p:spPr>
          <a:ln/>
        </p:spPr>
        <p:txBody>
          <a:bodyPr/>
          <a:lstStyle>
            <a:lvl1pPr>
              <a:defRPr/>
            </a:lvl1pPr>
          </a:lstStyle>
          <a:p>
            <a:r>
              <a:rPr lang="ar-SA"/>
              <a:t>إعداد : عائشة اسماعيل سويسي </a:t>
            </a:r>
            <a:r>
              <a:rPr lang="ar-TN"/>
              <a:t>إعداد : فرح صالحي - بنعون </a:t>
            </a:r>
            <a:endParaRPr lang="en-US"/>
          </a:p>
        </p:txBody>
      </p:sp>
      <p:sp>
        <p:nvSpPr>
          <p:cNvPr id="5" name="Rectangle 34"/>
          <p:cNvSpPr>
            <a:spLocks noGrp="1" noChangeArrowheads="1"/>
          </p:cNvSpPr>
          <p:nvPr>
            <p:ph type="sldNum" sz="quarter" idx="12"/>
          </p:nvPr>
        </p:nvSpPr>
        <p:spPr>
          <a:ln/>
        </p:spPr>
        <p:txBody>
          <a:bodyPr/>
          <a:lstStyle>
            <a:lvl1pPr>
              <a:defRPr/>
            </a:lvl1pPr>
          </a:lstStyle>
          <a:p>
            <a:pPr>
              <a:defRPr/>
            </a:pPr>
            <a:fld id="{93DC2A5C-4CF7-4254-8436-EF0C80611129}" type="slidenum">
              <a:rPr lang="en-US"/>
              <a:pPr>
                <a:defRPr/>
              </a:pPr>
              <a:t>‹N°›</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endParaRPr lang="fr-FR"/>
          </a:p>
        </p:txBody>
      </p:sp>
      <p:sp>
        <p:nvSpPr>
          <p:cNvPr id="3" name="Rectangle 33"/>
          <p:cNvSpPr>
            <a:spLocks noGrp="1" noChangeArrowheads="1"/>
          </p:cNvSpPr>
          <p:nvPr>
            <p:ph type="ftr" sz="quarter" idx="11"/>
          </p:nvPr>
        </p:nvSpPr>
        <p:spPr>
          <a:ln/>
        </p:spPr>
        <p:txBody>
          <a:bodyPr/>
          <a:lstStyle>
            <a:lvl1pPr>
              <a:defRPr/>
            </a:lvl1pPr>
          </a:lstStyle>
          <a:p>
            <a:r>
              <a:rPr lang="ar-SA"/>
              <a:t>إعداد : عائشة اسماعيل سويسي </a:t>
            </a:r>
            <a:r>
              <a:rPr lang="ar-TN"/>
              <a:t>إعداد : فرح صالحي - بنعون </a:t>
            </a:r>
            <a:endParaRPr lang="en-US"/>
          </a:p>
        </p:txBody>
      </p:sp>
      <p:sp>
        <p:nvSpPr>
          <p:cNvPr id="4" name="Rectangle 34"/>
          <p:cNvSpPr>
            <a:spLocks noGrp="1" noChangeArrowheads="1"/>
          </p:cNvSpPr>
          <p:nvPr>
            <p:ph type="sldNum" sz="quarter" idx="12"/>
          </p:nvPr>
        </p:nvSpPr>
        <p:spPr>
          <a:ln/>
        </p:spPr>
        <p:txBody>
          <a:bodyPr/>
          <a:lstStyle>
            <a:lvl1pPr>
              <a:defRPr/>
            </a:lvl1pPr>
          </a:lstStyle>
          <a:p>
            <a:pPr>
              <a:defRPr/>
            </a:pPr>
            <a:fld id="{FD52A29C-24C5-45A5-BDE6-6A332C91AE44}" type="slidenum">
              <a:rPr lang="en-US"/>
              <a:pPr>
                <a:defRPr/>
              </a:pPr>
              <a:t>‹N°›</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2"/>
          <p:cNvSpPr>
            <a:spLocks noGrp="1" noChangeArrowheads="1"/>
          </p:cNvSpPr>
          <p:nvPr>
            <p:ph type="dt" sz="half" idx="10"/>
          </p:nvPr>
        </p:nvSpPr>
        <p:spPr>
          <a:ln/>
        </p:spPr>
        <p:txBody>
          <a:bodyPr/>
          <a:lstStyle>
            <a:lvl1pPr>
              <a:defRPr/>
            </a:lvl1pPr>
          </a:lstStyle>
          <a:p>
            <a:endParaRPr lang="fr-FR"/>
          </a:p>
        </p:txBody>
      </p:sp>
      <p:sp>
        <p:nvSpPr>
          <p:cNvPr id="6" name="Rectangle 33"/>
          <p:cNvSpPr>
            <a:spLocks noGrp="1" noChangeArrowheads="1"/>
          </p:cNvSpPr>
          <p:nvPr>
            <p:ph type="ftr" sz="quarter" idx="11"/>
          </p:nvPr>
        </p:nvSpPr>
        <p:spPr>
          <a:ln/>
        </p:spPr>
        <p:txBody>
          <a:bodyPr/>
          <a:lstStyle>
            <a:lvl1pPr>
              <a:defRPr/>
            </a:lvl1pPr>
          </a:lstStyle>
          <a:p>
            <a:r>
              <a:rPr lang="ar-SA"/>
              <a:t>إعداد : عائشة اسماعيل سويسي </a:t>
            </a:r>
            <a:r>
              <a:rPr lang="ar-TN"/>
              <a:t>إعداد : فرح صالحي - بنعون </a:t>
            </a:r>
            <a:endParaRPr lang="en-US"/>
          </a:p>
        </p:txBody>
      </p:sp>
      <p:sp>
        <p:nvSpPr>
          <p:cNvPr id="7" name="Rectangle 34"/>
          <p:cNvSpPr>
            <a:spLocks noGrp="1" noChangeArrowheads="1"/>
          </p:cNvSpPr>
          <p:nvPr>
            <p:ph type="sldNum" sz="quarter" idx="12"/>
          </p:nvPr>
        </p:nvSpPr>
        <p:spPr>
          <a:ln/>
        </p:spPr>
        <p:txBody>
          <a:bodyPr/>
          <a:lstStyle>
            <a:lvl1pPr>
              <a:defRPr/>
            </a:lvl1pPr>
          </a:lstStyle>
          <a:p>
            <a:pPr>
              <a:defRPr/>
            </a:pPr>
            <a:fld id="{463F017C-37D8-4E78-B4D7-FBCA85698123}" type="slidenum">
              <a:rPr lang="en-US"/>
              <a:pPr>
                <a:defRPr/>
              </a:pPr>
              <a:t>‹N°›</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2"/>
          <p:cNvSpPr>
            <a:spLocks noGrp="1" noChangeArrowheads="1"/>
          </p:cNvSpPr>
          <p:nvPr>
            <p:ph type="dt" sz="half" idx="10"/>
          </p:nvPr>
        </p:nvSpPr>
        <p:spPr>
          <a:ln/>
        </p:spPr>
        <p:txBody>
          <a:bodyPr/>
          <a:lstStyle>
            <a:lvl1pPr>
              <a:defRPr/>
            </a:lvl1pPr>
          </a:lstStyle>
          <a:p>
            <a:endParaRPr lang="fr-FR"/>
          </a:p>
        </p:txBody>
      </p:sp>
      <p:sp>
        <p:nvSpPr>
          <p:cNvPr id="6" name="Rectangle 33"/>
          <p:cNvSpPr>
            <a:spLocks noGrp="1" noChangeArrowheads="1"/>
          </p:cNvSpPr>
          <p:nvPr>
            <p:ph type="ftr" sz="quarter" idx="11"/>
          </p:nvPr>
        </p:nvSpPr>
        <p:spPr>
          <a:ln/>
        </p:spPr>
        <p:txBody>
          <a:bodyPr/>
          <a:lstStyle>
            <a:lvl1pPr>
              <a:defRPr/>
            </a:lvl1pPr>
          </a:lstStyle>
          <a:p>
            <a:r>
              <a:rPr lang="ar-SA"/>
              <a:t>إعداد : عائشة اسماعيل سويسي </a:t>
            </a:r>
            <a:r>
              <a:rPr lang="ar-TN"/>
              <a:t>إعداد : فرح صالحي - بنعون </a:t>
            </a:r>
            <a:endParaRPr lang="en-US"/>
          </a:p>
        </p:txBody>
      </p:sp>
      <p:sp>
        <p:nvSpPr>
          <p:cNvPr id="7" name="Rectangle 34"/>
          <p:cNvSpPr>
            <a:spLocks noGrp="1" noChangeArrowheads="1"/>
          </p:cNvSpPr>
          <p:nvPr>
            <p:ph type="sldNum" sz="quarter" idx="12"/>
          </p:nvPr>
        </p:nvSpPr>
        <p:spPr>
          <a:ln/>
        </p:spPr>
        <p:txBody>
          <a:bodyPr/>
          <a:lstStyle>
            <a:lvl1pPr>
              <a:defRPr/>
            </a:lvl1pPr>
          </a:lstStyle>
          <a:p>
            <a:pPr>
              <a:defRPr/>
            </a:pPr>
            <a:fld id="{B1EA1814-D22B-4050-9EA2-86A6A2305B8E}" type="slidenum">
              <a:rPr lang="en-US"/>
              <a:pPr>
                <a:defRPr/>
              </a:pPr>
              <a:t>‹N°›</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7405688"/>
            <a:chOff x="0" y="-9"/>
            <a:chExt cx="5760" cy="4665"/>
          </a:xfrm>
        </p:grpSpPr>
        <p:sp>
          <p:nvSpPr>
            <p:cNvPr id="798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rtl="1">
                <a:defRPr/>
              </a:pPr>
              <a:endParaRPr lang="fr-FR">
                <a:cs typeface="+mn-cs"/>
              </a:endParaRPr>
            </a:p>
          </p:txBody>
        </p:sp>
        <p:sp>
          <p:nvSpPr>
            <p:cNvPr id="798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rtl="1">
                <a:defRPr/>
              </a:pPr>
              <a:endParaRPr lang="fr-FR">
                <a:cs typeface="+mn-cs"/>
              </a:endParaRPr>
            </a:p>
          </p:txBody>
        </p:sp>
        <p:sp>
          <p:nvSpPr>
            <p:cNvPr id="798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rtl="1">
                <a:defRPr/>
              </a:pPr>
              <a:endParaRPr lang="fr-FR">
                <a:cs typeface="+mn-cs"/>
              </a:endParaRPr>
            </a:p>
          </p:txBody>
        </p:sp>
        <p:sp>
          <p:nvSpPr>
            <p:cNvPr id="798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rtl="1">
                <a:defRPr/>
              </a:pPr>
              <a:endParaRPr lang="fr-FR">
                <a:cs typeface="+mn-cs"/>
              </a:endParaRPr>
            </a:p>
          </p:txBody>
        </p:sp>
        <p:sp>
          <p:nvSpPr>
            <p:cNvPr id="798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798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798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798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798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798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798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798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rtl="1">
                <a:defRPr/>
              </a:pPr>
              <a:endParaRPr lang="fr-FR">
                <a:cs typeface="+mn-cs"/>
              </a:endParaRPr>
            </a:p>
          </p:txBody>
        </p:sp>
        <p:sp>
          <p:nvSpPr>
            <p:cNvPr id="798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rtl="1">
                <a:defRPr/>
              </a:pPr>
              <a:endParaRPr lang="fr-FR">
                <a:cs typeface="+mn-cs"/>
              </a:endParaRPr>
            </a:p>
          </p:txBody>
        </p:sp>
        <p:sp>
          <p:nvSpPr>
            <p:cNvPr id="798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rtl="1">
                <a:defRPr/>
              </a:pPr>
              <a:endParaRPr lang="fr-FR">
                <a:cs typeface="+mn-cs"/>
              </a:endParaRPr>
            </a:p>
          </p:txBody>
        </p:sp>
        <p:sp>
          <p:nvSpPr>
            <p:cNvPr id="798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rtl="1">
                <a:defRPr/>
              </a:pPr>
              <a:endParaRPr lang="fr-FR">
                <a:cs typeface="+mn-cs"/>
              </a:endParaRPr>
            </a:p>
          </p:txBody>
        </p:sp>
        <p:sp>
          <p:nvSpPr>
            <p:cNvPr id="798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rtl="1">
                <a:defRPr/>
              </a:pPr>
              <a:endParaRPr lang="fr-FR">
                <a:cs typeface="+mn-cs"/>
              </a:endParaRPr>
            </a:p>
          </p:txBody>
        </p:sp>
        <p:sp>
          <p:nvSpPr>
            <p:cNvPr id="798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lgn="ctr" rtl="1">
                <a:defRPr/>
              </a:pPr>
              <a:endParaRPr lang="fr-FR">
                <a:cs typeface="+mn-cs"/>
              </a:endParaRPr>
            </a:p>
          </p:txBody>
        </p:sp>
        <p:sp>
          <p:nvSpPr>
            <p:cNvPr id="798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798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798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798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798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798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798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798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799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rtl="1">
                <a:defRPr/>
              </a:pPr>
              <a:endParaRPr lang="fr-FR">
                <a:cs typeface="+mn-cs"/>
              </a:endParaRPr>
            </a:p>
          </p:txBody>
        </p:sp>
        <p:sp>
          <p:nvSpPr>
            <p:cNvPr id="799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lgn="ctr" rtl="1">
                <a:defRPr/>
              </a:pPr>
              <a:endParaRPr lang="fr-FR">
                <a:cs typeface="+mn-cs"/>
              </a:endParaRPr>
            </a:p>
          </p:txBody>
        </p:sp>
      </p:grpSp>
      <p:sp>
        <p:nvSpPr>
          <p:cNvPr id="1027" name="Rectangle 30"/>
          <p:cNvSpPr>
            <a:spLocks noGrp="1" noChangeArrowheads="1"/>
          </p:cNvSpPr>
          <p:nvPr>
            <p:ph type="title"/>
          </p:nvPr>
        </p:nvSpPr>
        <p:spPr bwMode="auto">
          <a:xfrm>
            <a:off x="685800" y="644525"/>
            <a:ext cx="7772400" cy="1073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ar-SA" smtClean="0"/>
              <a:t>انقر لتحرير نمط العنوان الرئيسي</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799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latin typeface="Arial" charset="0"/>
              </a:defRPr>
            </a:lvl1pPr>
          </a:lstStyle>
          <a:p>
            <a:endParaRPr lang="fr-FR"/>
          </a:p>
        </p:txBody>
      </p:sp>
      <p:sp>
        <p:nvSpPr>
          <p:cNvPr id="799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latin typeface="Arial" charset="0"/>
              </a:defRPr>
            </a:lvl1pPr>
          </a:lstStyle>
          <a:p>
            <a:r>
              <a:rPr lang="ar-SA"/>
              <a:t>إعداد : عائشة اسماعيل سويسي </a:t>
            </a:r>
            <a:r>
              <a:rPr lang="ar-TN"/>
              <a:t>إعداد : فرح صالحي - بنعون </a:t>
            </a:r>
            <a:endParaRPr lang="en-US"/>
          </a:p>
        </p:txBody>
      </p:sp>
      <p:sp>
        <p:nvSpPr>
          <p:cNvPr id="799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defRPr sz="1400" b="0">
                <a:latin typeface="+mn-lt"/>
                <a:cs typeface="+mn-cs"/>
              </a:defRPr>
            </a:lvl1pPr>
          </a:lstStyle>
          <a:p>
            <a:pPr>
              <a:defRPr/>
            </a:pPr>
            <a:fld id="{9F8D1D9B-CB3D-42E8-8733-E15A287A567E}" type="slidenum">
              <a:rPr lang="en-US"/>
              <a:pPr>
                <a:defRPr/>
              </a:pPr>
              <a:t>‹N°›</a:t>
            </a:fld>
            <a:endParaRPr lang="en-US"/>
          </a:p>
        </p:txBody>
      </p:sp>
    </p:spTree>
  </p:cSld>
  <p:clrMap bg1="dk2" tx1="lt1" bg2="dk1" tx2="lt2" accent1="accent1" accent2="accent2" accent3="accent3" accent4="accent4" accent5="accent5" accent6="accent6" hlink="hlink" folHlink="folHlink"/>
  <p:sldLayoutIdLst>
    <p:sldLayoutId id="2147483676" r:id="rId1"/>
    <p:sldLayoutId id="2147483675" r:id="rId2"/>
    <p:sldLayoutId id="2147483674" r:id="rId3"/>
    <p:sldLayoutId id="2147483673" r:id="rId4"/>
    <p:sldLayoutId id="2147483672" r:id="rId5"/>
    <p:sldLayoutId id="2147483671" r:id="rId6"/>
    <p:sldLayoutId id="2147483670" r:id="rId7"/>
    <p:sldLayoutId id="2147483669" r:id="rId8"/>
    <p:sldLayoutId id="2147483668" r:id="rId9"/>
    <p:sldLayoutId id="2147483667" r:id="rId10"/>
    <p:sldLayoutId id="2147483666" r:id="rId11"/>
    <p:sldLayoutId id="2147483665" r:id="rId12"/>
  </p:sldLayoutIdLst>
  <p:transition spd="med"/>
  <p:hf hdr="0" dt="0"/>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Black" pitchFamily="34" charset="0"/>
          <a:cs typeface="Arial" charset="0"/>
        </a:defRPr>
      </a:lvl2pPr>
      <a:lvl3pPr algn="ctr" rtl="1" eaLnBrk="1" fontAlgn="base" hangingPunct="1">
        <a:spcBef>
          <a:spcPct val="0"/>
        </a:spcBef>
        <a:spcAft>
          <a:spcPct val="0"/>
        </a:spcAft>
        <a:defRPr sz="4400">
          <a:solidFill>
            <a:schemeClr val="tx2"/>
          </a:solidFill>
          <a:latin typeface="Arial Black" pitchFamily="34" charset="0"/>
          <a:cs typeface="Arial" charset="0"/>
        </a:defRPr>
      </a:lvl3pPr>
      <a:lvl4pPr algn="ctr" rtl="1" eaLnBrk="1" fontAlgn="base" hangingPunct="1">
        <a:spcBef>
          <a:spcPct val="0"/>
        </a:spcBef>
        <a:spcAft>
          <a:spcPct val="0"/>
        </a:spcAft>
        <a:defRPr sz="4400">
          <a:solidFill>
            <a:schemeClr val="tx2"/>
          </a:solidFill>
          <a:latin typeface="Arial Black" pitchFamily="34" charset="0"/>
          <a:cs typeface="Arial" charset="0"/>
        </a:defRPr>
      </a:lvl4pPr>
      <a:lvl5pPr algn="ctr" rtl="1" eaLnBrk="1" fontAlgn="base" hangingPunct="1">
        <a:spcBef>
          <a:spcPct val="0"/>
        </a:spcBef>
        <a:spcAft>
          <a:spcPct val="0"/>
        </a:spcAft>
        <a:defRPr sz="4400">
          <a:solidFill>
            <a:schemeClr val="tx2"/>
          </a:solidFill>
          <a:latin typeface="Arial Black" pitchFamily="34" charset="0"/>
          <a:cs typeface="Arial" charset="0"/>
        </a:defRPr>
      </a:lvl5pPr>
      <a:lvl6pPr marL="457200" algn="ctr" rtl="1" eaLnBrk="1" fontAlgn="base" hangingPunct="1">
        <a:spcBef>
          <a:spcPct val="0"/>
        </a:spcBef>
        <a:spcAft>
          <a:spcPct val="0"/>
        </a:spcAft>
        <a:defRPr sz="4400">
          <a:solidFill>
            <a:schemeClr val="tx2"/>
          </a:solidFill>
          <a:latin typeface="Arial Black" pitchFamily="34" charset="0"/>
          <a:cs typeface="Arial" charset="0"/>
        </a:defRPr>
      </a:lvl6pPr>
      <a:lvl7pPr marL="914400" algn="ctr" rtl="1" eaLnBrk="1" fontAlgn="base" hangingPunct="1">
        <a:spcBef>
          <a:spcPct val="0"/>
        </a:spcBef>
        <a:spcAft>
          <a:spcPct val="0"/>
        </a:spcAft>
        <a:defRPr sz="4400">
          <a:solidFill>
            <a:schemeClr val="tx2"/>
          </a:solidFill>
          <a:latin typeface="Arial Black" pitchFamily="34" charset="0"/>
          <a:cs typeface="Arial" charset="0"/>
        </a:defRPr>
      </a:lvl7pPr>
      <a:lvl8pPr marL="1371600" algn="ctr" rtl="1" eaLnBrk="1" fontAlgn="base" hangingPunct="1">
        <a:spcBef>
          <a:spcPct val="0"/>
        </a:spcBef>
        <a:spcAft>
          <a:spcPct val="0"/>
        </a:spcAft>
        <a:defRPr sz="4400">
          <a:solidFill>
            <a:schemeClr val="tx2"/>
          </a:solidFill>
          <a:latin typeface="Arial Black" pitchFamily="34" charset="0"/>
          <a:cs typeface="Arial" charset="0"/>
        </a:defRPr>
      </a:lvl8pPr>
      <a:lvl9pPr marL="1828800" algn="ctr" rtl="1" eaLnBrk="1" fontAlgn="base" hangingPunct="1">
        <a:spcBef>
          <a:spcPct val="0"/>
        </a:spcBef>
        <a:spcAft>
          <a:spcPct val="0"/>
        </a:spcAft>
        <a:defRPr sz="4400">
          <a:solidFill>
            <a:schemeClr val="tx2"/>
          </a:solidFill>
          <a:latin typeface="Arial Black" pitchFamily="34" charset="0"/>
          <a:cs typeface="Arial" charset="0"/>
        </a:defRPr>
      </a:lvl9pPr>
    </p:titleStyle>
    <p:bodyStyle>
      <a:lvl1pPr marL="342900" indent="-342900" algn="r" rtl="1" eaLnBrk="1" fontAlgn="base" hangingPunct="1">
        <a:spcBef>
          <a:spcPct val="20000"/>
        </a:spcBef>
        <a:spcAft>
          <a:spcPct val="0"/>
        </a:spcAft>
        <a:buSzPct val="85000"/>
        <a:buBlip>
          <a:blip r:embed="rId14"/>
        </a:buBlip>
        <a:defRPr sz="3200">
          <a:solidFill>
            <a:schemeClr val="tx1"/>
          </a:solidFill>
          <a:latin typeface="+mn-lt"/>
          <a:ea typeface="+mn-ea"/>
          <a:cs typeface="+mn-cs"/>
        </a:defRPr>
      </a:lvl1pPr>
      <a:lvl2pPr marL="742950" indent="-285750" algn="r" rtl="1" eaLnBrk="1" fontAlgn="base" hangingPunct="1">
        <a:spcBef>
          <a:spcPct val="20000"/>
        </a:spcBef>
        <a:spcAft>
          <a:spcPct val="0"/>
        </a:spcAft>
        <a:buClr>
          <a:schemeClr val="tx2"/>
        </a:buClr>
        <a:buSzPct val="70000"/>
        <a:buFont typeface="Wingdings" pitchFamily="2" charset="2"/>
        <a:buChar char="l"/>
        <a:defRPr sz="2800">
          <a:solidFill>
            <a:schemeClr val="tx1"/>
          </a:solidFill>
          <a:latin typeface="+mn-lt"/>
          <a:cs typeface="+mn-cs"/>
        </a:defRPr>
      </a:lvl2pPr>
      <a:lvl3pPr marL="1143000" indent="-228600" algn="r" rtl="1" eaLnBrk="1" fontAlgn="base" hangingPunct="1">
        <a:spcBef>
          <a:spcPct val="20000"/>
        </a:spcBef>
        <a:spcAft>
          <a:spcPct val="0"/>
        </a:spcAft>
        <a:buClr>
          <a:schemeClr val="hlink"/>
        </a:buClr>
        <a:buSzPct val="65000"/>
        <a:buFont typeface="Wingdings" pitchFamily="2" charset="2"/>
        <a:buChar char="l"/>
        <a:defRPr sz="2400">
          <a:solidFill>
            <a:schemeClr val="tx1"/>
          </a:solidFill>
          <a:latin typeface="+mn-lt"/>
          <a:cs typeface="+mn-cs"/>
        </a:defRPr>
      </a:lvl3pPr>
      <a:lvl4pPr marL="1600200" indent="-228600" algn="r" rtl="1" eaLnBrk="1" fontAlgn="base" hangingPunct="1">
        <a:spcBef>
          <a:spcPct val="20000"/>
        </a:spcBef>
        <a:spcAft>
          <a:spcPct val="0"/>
        </a:spcAft>
        <a:buClr>
          <a:schemeClr val="accent1"/>
        </a:buClr>
        <a:buSzPct val="60000"/>
        <a:buFont typeface="Wingdings" pitchFamily="2" charset="2"/>
        <a:buChar char="l"/>
        <a:defRPr sz="2000">
          <a:solidFill>
            <a:schemeClr val="tx1"/>
          </a:solidFill>
          <a:latin typeface="+mn-lt"/>
          <a:cs typeface="+mn-cs"/>
        </a:defRPr>
      </a:lvl4pPr>
      <a:lvl5pPr marL="2057400" indent="-228600" algn="r" rtl="1" eaLnBrk="1" fontAlgn="base" hangingPunct="1">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5pPr>
      <a:lvl6pPr marL="2514600" indent="-228600" algn="r" rtl="1" eaLnBrk="1" fontAlgn="base" hangingPunct="1">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6pPr>
      <a:lvl7pPr marL="2971800" indent="-228600" algn="r" rtl="1" eaLnBrk="1" fontAlgn="base" hangingPunct="1">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7pPr>
      <a:lvl8pPr marL="3429000" indent="-228600" algn="r" rtl="1" eaLnBrk="1" fontAlgn="base" hangingPunct="1">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8pPr>
      <a:lvl9pPr marL="3886200" indent="-228600" algn="r" rtl="1" eaLnBrk="1" fontAlgn="base" hangingPunct="1">
        <a:spcBef>
          <a:spcPct val="20000"/>
        </a:spcBef>
        <a:spcAft>
          <a:spcPct val="0"/>
        </a:spcAft>
        <a:buClr>
          <a:schemeClr val="accent2"/>
        </a:buClr>
        <a:buSzPct val="60000"/>
        <a:buFont typeface="Wingdings" pitchFamily="2" charset="2"/>
        <a:buChar char="l"/>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notesSlide" Target="../notesSlides/notesSlide1.xml"/><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audio" Target="file:///F:\&#1575;&#1604;&#1587;&#1617;&#1606;&#1577;%20&#1575;&#1604;&#1587;&#1617;&#1575;&#1583;&#1587;&#1577;\Clair%20de%20Lune%20de%20Debussy.RMI" TargetMode="Externa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gif"/></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1.png"/><Relationship Id="rId3" Type="http://schemas.openxmlformats.org/officeDocument/2006/relationships/image" Target="../media/image25.jpeg"/><Relationship Id="rId7" Type="http://schemas.openxmlformats.org/officeDocument/2006/relationships/image" Target="../media/image28.jpeg"/><Relationship Id="rId12" Type="http://schemas.openxmlformats.org/officeDocument/2006/relationships/image" Target="../media/image17.jpeg"/><Relationship Id="rId2" Type="http://schemas.openxmlformats.org/officeDocument/2006/relationships/notesSlide" Target="../notesSlides/notesSlide4.xml"/><Relationship Id="rId16" Type="http://schemas.openxmlformats.org/officeDocument/2006/relationships/hyperlink" Target="../../Videos/P8.avi" TargetMode="Externa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16.png"/><Relationship Id="rId5" Type="http://schemas.openxmlformats.org/officeDocument/2006/relationships/image" Target="../media/image26.jpeg"/><Relationship Id="rId15" Type="http://schemas.openxmlformats.org/officeDocument/2006/relationships/image" Target="../media/image24.png"/><Relationship Id="rId10" Type="http://schemas.openxmlformats.org/officeDocument/2006/relationships/image" Target="../media/image15.png"/><Relationship Id="rId4" Type="http://schemas.openxmlformats.org/officeDocument/2006/relationships/slide" Target="slide2.xml"/><Relationship Id="rId9" Type="http://schemas.openxmlformats.org/officeDocument/2006/relationships/image" Target="../media/image30.gif"/><Relationship Id="rId14" Type="http://schemas.openxmlformats.org/officeDocument/2006/relationships/hyperlink" Target="&#1575;&#1604;&#1587;&#1610;&#1575;&#1581;&#1610;&#1577;%204.doc"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24.pn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hyperlink" Target="&#1575;&#1604;&#1587;&#1610;&#1575;&#1581;&#1610;&#1577;%20&#1583;&#1593;&#1605;.do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slide" Target="slide2.xml"/><Relationship Id="rId5" Type="http://schemas.openxmlformats.org/officeDocument/2006/relationships/image" Target="../media/image27.jpeg"/><Relationship Id="rId10" Type="http://schemas.openxmlformats.org/officeDocument/2006/relationships/image" Target="../media/image16.png"/><Relationship Id="rId4" Type="http://schemas.openxmlformats.org/officeDocument/2006/relationships/image" Target="../media/image26.jpeg"/><Relationship Id="rId9" Type="http://schemas.openxmlformats.org/officeDocument/2006/relationships/image" Target="../media/image15.png"/><Relationship Id="rId14" Type="http://schemas.openxmlformats.org/officeDocument/2006/relationships/hyperlink" Target="../../Videos/P9.avi"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Videos/P10.avi" TargetMode="External"/><Relationship Id="rId3" Type="http://schemas.openxmlformats.org/officeDocument/2006/relationships/image" Target="../media/image25.jpeg"/><Relationship Id="rId7" Type="http://schemas.openxmlformats.org/officeDocument/2006/relationships/image" Target="../media/image15.png"/><Relationship Id="rId12" Type="http://schemas.openxmlformats.org/officeDocument/2006/relationships/image" Target="../media/image30.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24.png"/><Relationship Id="rId5" Type="http://schemas.openxmlformats.org/officeDocument/2006/relationships/image" Target="../media/image32.jpeg"/><Relationship Id="rId10" Type="http://schemas.openxmlformats.org/officeDocument/2006/relationships/hyperlink" Target="&#1581;&#1606;&#1576;&#1593;&#1604;%201.doc" TargetMode="External"/><Relationship Id="rId4" Type="http://schemas.openxmlformats.org/officeDocument/2006/relationships/image" Target="../media/image31.jpeg"/><Relationship Id="rId9" Type="http://schemas.openxmlformats.org/officeDocument/2006/relationships/slide" Target="slide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4.png"/><Relationship Id="rId3" Type="http://schemas.openxmlformats.org/officeDocument/2006/relationships/image" Target="../media/image28.jpeg"/><Relationship Id="rId7" Type="http://schemas.openxmlformats.org/officeDocument/2006/relationships/image" Target="../media/image15.png"/><Relationship Id="rId12" Type="http://schemas.openxmlformats.org/officeDocument/2006/relationships/hyperlink" Target="&#1581;&#1606;&#1576;&#1593;&#1604;%202.do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0.gif"/><Relationship Id="rId5" Type="http://schemas.openxmlformats.org/officeDocument/2006/relationships/image" Target="../media/image10.jpeg"/><Relationship Id="rId10" Type="http://schemas.openxmlformats.org/officeDocument/2006/relationships/image" Target="../media/image17.jpeg"/><Relationship Id="rId4" Type="http://schemas.openxmlformats.org/officeDocument/2006/relationships/image" Target="../media/image4.jpeg"/><Relationship Id="rId9" Type="http://schemas.openxmlformats.org/officeDocument/2006/relationships/slide" Target="slide2.xml"/><Relationship Id="rId14" Type="http://schemas.openxmlformats.org/officeDocument/2006/relationships/hyperlink" Target="../../Videos/P11.avi"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Videos/P12.avi" TargetMode="External"/><Relationship Id="rId3" Type="http://schemas.openxmlformats.org/officeDocument/2006/relationships/image" Target="../media/image25.jpeg"/><Relationship Id="rId7" Type="http://schemas.openxmlformats.org/officeDocument/2006/relationships/image" Target="../media/image15.png"/><Relationship Id="rId12" Type="http://schemas.openxmlformats.org/officeDocument/2006/relationships/image" Target="../media/image30.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24.png"/><Relationship Id="rId5" Type="http://schemas.openxmlformats.org/officeDocument/2006/relationships/image" Target="../media/image32.jpeg"/><Relationship Id="rId10" Type="http://schemas.openxmlformats.org/officeDocument/2006/relationships/hyperlink" Target="&#1581;&#1606;&#1576;&#1593;&#1604;%203.doc" TargetMode="External"/><Relationship Id="rId4" Type="http://schemas.openxmlformats.org/officeDocument/2006/relationships/image" Target="../media/image31.jpeg"/><Relationship Id="rId9" Type="http://schemas.openxmlformats.org/officeDocument/2006/relationships/slide" Target="slide2.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0.gif"/><Relationship Id="rId3" Type="http://schemas.openxmlformats.org/officeDocument/2006/relationships/image" Target="../media/image29.jpeg"/><Relationship Id="rId7" Type="http://schemas.openxmlformats.org/officeDocument/2006/relationships/image" Target="../media/image26.jpeg"/><Relationship Id="rId12"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hyperlink" Target="&#1580;&#1606;&#1576;&#1593;&#1604;%204.doc" TargetMode="External"/><Relationship Id="rId5" Type="http://schemas.openxmlformats.org/officeDocument/2006/relationships/image" Target="../media/image36.jpeg"/><Relationship Id="rId10" Type="http://schemas.openxmlformats.org/officeDocument/2006/relationships/slide" Target="slide2.xml"/><Relationship Id="rId4" Type="http://schemas.openxmlformats.org/officeDocument/2006/relationships/image" Target="../media/image35.jpeg"/><Relationship Id="rId9" Type="http://schemas.openxmlformats.org/officeDocument/2006/relationships/image" Target="../media/image16.png"/><Relationship Id="rId14" Type="http://schemas.openxmlformats.org/officeDocument/2006/relationships/hyperlink" Target="../../Videos/P13.avi"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1580;&#1606;&#1576;&#1593;&#1604;%205.doc" TargetMode="External"/><Relationship Id="rId3" Type="http://schemas.openxmlformats.org/officeDocument/2006/relationships/image" Target="../media/image28.jpeg"/><Relationship Id="rId7" Type="http://schemas.openxmlformats.org/officeDocument/2006/relationships/image" Target="../media/image15.png"/><Relationship Id="rId12" Type="http://schemas.openxmlformats.org/officeDocument/2006/relationships/hyperlink" Target="../../Videos/P14.avi"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slide" Target="slide2.xml"/><Relationship Id="rId5" Type="http://schemas.openxmlformats.org/officeDocument/2006/relationships/image" Target="../media/image10.jpeg"/><Relationship Id="rId10" Type="http://schemas.openxmlformats.org/officeDocument/2006/relationships/image" Target="../media/image16.png"/><Relationship Id="rId4" Type="http://schemas.openxmlformats.org/officeDocument/2006/relationships/image" Target="../media/image4.jpe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hyperlink" Target="&#1580;&#1606;&#1576;&#1593;&#1604;%205.doc" TargetMode="External"/><Relationship Id="rId3" Type="http://schemas.openxmlformats.org/officeDocument/2006/relationships/image" Target="../media/image28.jpeg"/><Relationship Id="rId7" Type="http://schemas.openxmlformats.org/officeDocument/2006/relationships/image" Target="../media/image15.png"/><Relationship Id="rId12" Type="http://schemas.openxmlformats.org/officeDocument/2006/relationships/hyperlink" Target="../../Videos/P15.avi"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slide" Target="slide2.xml"/><Relationship Id="rId5" Type="http://schemas.openxmlformats.org/officeDocument/2006/relationships/image" Target="../media/image10.jpeg"/><Relationship Id="rId10" Type="http://schemas.openxmlformats.org/officeDocument/2006/relationships/image" Target="../media/image16.png"/><Relationship Id="rId4" Type="http://schemas.openxmlformats.org/officeDocument/2006/relationships/image" Target="../media/image4.jpe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Videos/P16.avi" TargetMode="External"/><Relationship Id="rId3" Type="http://schemas.openxmlformats.org/officeDocument/2006/relationships/image" Target="../media/image25.jpeg"/><Relationship Id="rId7" Type="http://schemas.openxmlformats.org/officeDocument/2006/relationships/image" Target="../media/image15.png"/><Relationship Id="rId12" Type="http://schemas.openxmlformats.org/officeDocument/2006/relationships/image" Target="../media/image30.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24.png"/><Relationship Id="rId5" Type="http://schemas.openxmlformats.org/officeDocument/2006/relationships/image" Target="../media/image32.jpeg"/><Relationship Id="rId10" Type="http://schemas.openxmlformats.org/officeDocument/2006/relationships/hyperlink" Target="&#1581;&#1606;&#1576;&#1593;&#1604;%206.doc" TargetMode="External"/><Relationship Id="rId4" Type="http://schemas.openxmlformats.org/officeDocument/2006/relationships/image" Target="../media/image31.jpeg"/><Relationship Id="rId9" Type="http://schemas.openxmlformats.org/officeDocument/2006/relationships/slide" Target="slide2.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Videos/P17.avi" TargetMode="External"/><Relationship Id="rId3" Type="http://schemas.openxmlformats.org/officeDocument/2006/relationships/image" Target="../media/image25.jpeg"/><Relationship Id="rId7" Type="http://schemas.openxmlformats.org/officeDocument/2006/relationships/image" Target="../media/image15.png"/><Relationship Id="rId12" Type="http://schemas.openxmlformats.org/officeDocument/2006/relationships/image" Target="../media/image30.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24.png"/><Relationship Id="rId5" Type="http://schemas.openxmlformats.org/officeDocument/2006/relationships/image" Target="../media/image32.jpeg"/><Relationship Id="rId10" Type="http://schemas.openxmlformats.org/officeDocument/2006/relationships/hyperlink" Target="&#1581;&#1606;&#1576;&#1593;&#1604;%20&#1583;&#1593;&#1605;.doc" TargetMode="External"/><Relationship Id="rId4" Type="http://schemas.openxmlformats.org/officeDocument/2006/relationships/image" Target="../media/image31.jpeg"/><Relationship Id="rId9" Type="http://schemas.openxmlformats.org/officeDocument/2006/relationships/slide" Target="slide2.xml"/></Relationships>
</file>

<file path=ppt/slides/_rels/slide2.xml.rels><?xml version="1.0" encoding="UTF-8" standalone="yes"?>
<Relationships xmlns="http://schemas.openxmlformats.org/package/2006/relationships"><Relationship Id="rId13" Type="http://schemas.openxmlformats.org/officeDocument/2006/relationships/slide" Target="slide4.xml"/><Relationship Id="rId18" Type="http://schemas.openxmlformats.org/officeDocument/2006/relationships/slide" Target="slide16.xml"/><Relationship Id="rId26" Type="http://schemas.openxmlformats.org/officeDocument/2006/relationships/slide" Target="slide29.xml"/><Relationship Id="rId39" Type="http://schemas.openxmlformats.org/officeDocument/2006/relationships/hyperlink" Target="&#1605;&#1575;&#1610;.doc" TargetMode="External"/><Relationship Id="rId3" Type="http://schemas.openxmlformats.org/officeDocument/2006/relationships/slide" Target="slide17.xml"/><Relationship Id="rId21" Type="http://schemas.openxmlformats.org/officeDocument/2006/relationships/slide" Target="slide23.xml"/><Relationship Id="rId34" Type="http://schemas.openxmlformats.org/officeDocument/2006/relationships/hyperlink" Target="&#1605;&#1575;&#1585;&#1587;.doc" TargetMode="External"/><Relationship Id="rId42" Type="http://schemas.openxmlformats.org/officeDocument/2006/relationships/hyperlink" Target="&#1575;&#1604;&#1578;&#1617;&#1608;&#1586;&#1610;&#1593;%20&#1575;&#1604;&#1579;&#1604;&#1575;&#1579;&#1610;%20&#1575;&#1604;&#1579;&#1575;&#1606;&#1610;.doc" TargetMode="External"/><Relationship Id="rId47" Type="http://schemas.openxmlformats.org/officeDocument/2006/relationships/hyperlink" Target="&#1603;&#1608;&#1575;&#1585;&#1579;%20&#1591;&#1576;&#1610;&#1593;&#1610;&#1577;%20&#1578;&#1587;&#1608;&#1606;&#1575;&#1605;&#1610;/&#1603;&#1575;&#1585;&#1579;&#1577;%20&#1578;&#1587;&#1608;&#1606;&#1575;&#1605;&#1610;.ppt" TargetMode="External"/><Relationship Id="rId7" Type="http://schemas.openxmlformats.org/officeDocument/2006/relationships/slide" Target="slide11.xml"/><Relationship Id="rId12" Type="http://schemas.openxmlformats.org/officeDocument/2006/relationships/slide" Target="slide5.xml"/><Relationship Id="rId17" Type="http://schemas.openxmlformats.org/officeDocument/2006/relationships/slide" Target="slide7.xml"/><Relationship Id="rId25" Type="http://schemas.openxmlformats.org/officeDocument/2006/relationships/slide" Target="slide18.xml"/><Relationship Id="rId33" Type="http://schemas.openxmlformats.org/officeDocument/2006/relationships/hyperlink" Target="&#1606;&#1608;&#1601;&#1605;&#1576;&#1585;.doc" TargetMode="External"/><Relationship Id="rId38" Type="http://schemas.openxmlformats.org/officeDocument/2006/relationships/hyperlink" Target="&#1571;&#1601;&#1585;&#1610;&#1604;.doc" TargetMode="External"/><Relationship Id="rId46" Type="http://schemas.openxmlformats.org/officeDocument/2006/relationships/hyperlink" Target="2&#1575;&#1604;&#1602;&#1575;&#1574;&#1583;%20&#1581;&#1606;&#1617;&#1576;&#1593;&#1604;/&#1575;&#1604;&#1602;&#1575;&#1574;&#1583;%20&#1581;&#1606;&#1617;&#1576;&#1593;&#1604;.ppt" TargetMode="External"/><Relationship Id="rId2" Type="http://schemas.openxmlformats.org/officeDocument/2006/relationships/notesSlide" Target="../notesSlides/notesSlide2.xml"/><Relationship Id="rId16" Type="http://schemas.openxmlformats.org/officeDocument/2006/relationships/slide" Target="slide8.xml"/><Relationship Id="rId20" Type="http://schemas.openxmlformats.org/officeDocument/2006/relationships/slide" Target="slide14.xml"/><Relationship Id="rId29" Type="http://schemas.openxmlformats.org/officeDocument/2006/relationships/slide" Target="slide25.xml"/><Relationship Id="rId41" Type="http://schemas.openxmlformats.org/officeDocument/2006/relationships/hyperlink" Target="&#1575;&#1604;&#1578;&#1617;&#1608;&#1586;&#1610;&#1593;%20&#1575;&#1604;&#1579;&#1604;&#1575;&#1579;&#1610;%20&#1575;&#1604;&#1571;&#1608;&#1604;.doc" TargetMode="External"/><Relationship Id="rId1" Type="http://schemas.openxmlformats.org/officeDocument/2006/relationships/slideLayout" Target="../slideLayouts/slideLayout12.xml"/><Relationship Id="rId6" Type="http://schemas.openxmlformats.org/officeDocument/2006/relationships/slide" Target="slide3.xml"/><Relationship Id="rId11" Type="http://schemas.openxmlformats.org/officeDocument/2006/relationships/slide" Target="slide21.xml"/><Relationship Id="rId24" Type="http://schemas.openxmlformats.org/officeDocument/2006/relationships/slide" Target="slide19.xml"/><Relationship Id="rId32" Type="http://schemas.openxmlformats.org/officeDocument/2006/relationships/hyperlink" Target="&#1571;&#1603;&#1578;&#1608;&#1576;&#1585;.doc" TargetMode="External"/><Relationship Id="rId37" Type="http://schemas.openxmlformats.org/officeDocument/2006/relationships/hyperlink" Target="&#1601;&#1610;&#1601;&#1585;&#1610;.doc" TargetMode="External"/><Relationship Id="rId40" Type="http://schemas.openxmlformats.org/officeDocument/2006/relationships/slide" Target="slide10.xml"/><Relationship Id="rId45" Type="http://schemas.openxmlformats.org/officeDocument/2006/relationships/hyperlink" Target="../Local%20Settings/Temp/&#1578;&#1593;&#1604;&#1610;&#1605;&#1575;&#1578;.pps" TargetMode="External"/><Relationship Id="rId5" Type="http://schemas.openxmlformats.org/officeDocument/2006/relationships/slide" Target="slide6.xml"/><Relationship Id="rId15" Type="http://schemas.openxmlformats.org/officeDocument/2006/relationships/slide" Target="slide9.xml"/><Relationship Id="rId23" Type="http://schemas.openxmlformats.org/officeDocument/2006/relationships/slide" Target="slide20.xml"/><Relationship Id="rId28" Type="http://schemas.openxmlformats.org/officeDocument/2006/relationships/slide" Target="slide27.xml"/><Relationship Id="rId36" Type="http://schemas.openxmlformats.org/officeDocument/2006/relationships/hyperlink" Target="&#1580;&#1575;&#1606;&#1601;&#1610;.doc" TargetMode="External"/><Relationship Id="rId49" Type="http://schemas.openxmlformats.org/officeDocument/2006/relationships/hyperlink" Target="&#1575;&#1604;&#1578;&#1582;&#1591;&#1610;&#1591;%20&#1575;&#1604;&#1587;&#1606;&#1608;&#1610;.docx" TargetMode="External"/><Relationship Id="rId10" Type="http://schemas.openxmlformats.org/officeDocument/2006/relationships/slide" Target="slide22.xml"/><Relationship Id="rId19" Type="http://schemas.openxmlformats.org/officeDocument/2006/relationships/slide" Target="slide15.xml"/><Relationship Id="rId31" Type="http://schemas.openxmlformats.org/officeDocument/2006/relationships/slide" Target="slide31.xml"/><Relationship Id="rId44" Type="http://schemas.openxmlformats.org/officeDocument/2006/relationships/hyperlink" Target="1&#1575;&#1604;&#1605;&#1583;&#1606;%20&#1575;&#1604;&#1587;&#1610;&#1575;&#1581;&#1610;&#1577;/&#1575;&#1604;&#1605;&#1583;&#1606;%20&#1575;&#1604;&#1587;&#1610;&#1575;&#1581;&#1610;&#1577;%20&#1575;&#1604;&#1578;&#1608;&#1606;&#1587;&#1610;&#1577;.ppt" TargetMode="External"/><Relationship Id="rId4" Type="http://schemas.openxmlformats.org/officeDocument/2006/relationships/slide" Target="slide13.xml"/><Relationship Id="rId9" Type="http://schemas.openxmlformats.org/officeDocument/2006/relationships/slide" Target="slide26.xml"/><Relationship Id="rId14" Type="http://schemas.openxmlformats.org/officeDocument/2006/relationships/slide" Target="slide12.xml"/><Relationship Id="rId22" Type="http://schemas.openxmlformats.org/officeDocument/2006/relationships/slide" Target="slide24.xml"/><Relationship Id="rId27" Type="http://schemas.openxmlformats.org/officeDocument/2006/relationships/slide" Target="slide28.xml"/><Relationship Id="rId30" Type="http://schemas.openxmlformats.org/officeDocument/2006/relationships/slide" Target="slide32.xml"/><Relationship Id="rId35" Type="http://schemas.openxmlformats.org/officeDocument/2006/relationships/hyperlink" Target="&#1583;&#1610;&#1587;&#1605;&#1576;&#1585;.doc" TargetMode="External"/><Relationship Id="rId43" Type="http://schemas.openxmlformats.org/officeDocument/2006/relationships/hyperlink" Target="&#1575;&#1604;&#1578;&#1617;&#1608;&#1586;&#1610;&#1593;%20&#1575;&#1604;&#1579;&#1604;&#1575;&#1579;&#1610;%20&#1575;&#1604;&#1579;&#1575;&#1604;&#1579;.doc" TargetMode="External"/><Relationship Id="rId48" Type="http://schemas.openxmlformats.org/officeDocument/2006/relationships/hyperlink" Target="&#1605;&#1608;&#1602;&#1593;%20&#1575;&#1604;&#1605;&#1583;&#1585;&#1587;&#1577;/&#1605;&#1608;&#1602;&#1593;%20&#1608;&#1575;&#1576;%20&#1575;&#1604;&#1605;&#1583;&#1585;&#1587;&#1577;.ppt" TargetMode="External"/><Relationship Id="rId8" Type="http://schemas.openxmlformats.org/officeDocument/2006/relationships/slide" Target="slide30.xml"/></Relationships>
</file>

<file path=ppt/slides/_rels/slide2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 Target="slide2.xml"/><Relationship Id="rId7" Type="http://schemas.openxmlformats.org/officeDocument/2006/relationships/image" Target="../media/image37.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hyperlink" Target="../../Videos/P18.avi" TargetMode="External"/><Relationship Id="rId5" Type="http://schemas.openxmlformats.org/officeDocument/2006/relationships/image" Target="../media/image35.jpeg"/><Relationship Id="rId10" Type="http://schemas.openxmlformats.org/officeDocument/2006/relationships/image" Target="../media/image24.png"/><Relationship Id="rId4" Type="http://schemas.openxmlformats.org/officeDocument/2006/relationships/image" Target="../media/image16.png"/><Relationship Id="rId9" Type="http://schemas.openxmlformats.org/officeDocument/2006/relationships/hyperlink" Target="&#1578;&#1587;&#1608;&#1606;&#1575;&#1605;&#1610;%201.doc"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 Target="slide2.xml"/><Relationship Id="rId7" Type="http://schemas.openxmlformats.org/officeDocument/2006/relationships/image" Target="../media/image37.jpe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hyperlink" Target="../../Videos/P19.avi" TargetMode="External"/><Relationship Id="rId5" Type="http://schemas.openxmlformats.org/officeDocument/2006/relationships/image" Target="../media/image35.jpeg"/><Relationship Id="rId10" Type="http://schemas.openxmlformats.org/officeDocument/2006/relationships/image" Target="../media/image18.jpeg"/><Relationship Id="rId4" Type="http://schemas.openxmlformats.org/officeDocument/2006/relationships/image" Target="../media/image16.png"/><Relationship Id="rId9" Type="http://schemas.openxmlformats.org/officeDocument/2006/relationships/hyperlink" Target="&#1578;&#1587;&#1608;&#1606;&#1575;&#1605;&#1610;%202.doc"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1578;&#1587;&#1608;&#1606;&#1575;&#1605;&#1610;%203.doc" TargetMode="External"/><Relationship Id="rId13" Type="http://schemas.openxmlformats.org/officeDocument/2006/relationships/hyperlink" Target="../../Videos/P20.avi" TargetMode="External"/><Relationship Id="rId3" Type="http://schemas.openxmlformats.org/officeDocument/2006/relationships/image" Target="../media/image28.jpeg"/><Relationship Id="rId7" Type="http://schemas.openxmlformats.org/officeDocument/2006/relationships/image" Target="../media/image15.png"/><Relationship Id="rId12"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slide" Target="slide2.xml"/><Relationship Id="rId5" Type="http://schemas.openxmlformats.org/officeDocument/2006/relationships/image" Target="../media/image10.jpeg"/><Relationship Id="rId10" Type="http://schemas.openxmlformats.org/officeDocument/2006/relationships/image" Target="../media/image16.png"/><Relationship Id="rId4" Type="http://schemas.openxmlformats.org/officeDocument/2006/relationships/image" Target="../media/image4.jpeg"/><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hyperlink" Target="&#1578;&#1587;&#1608;&#1606;&#1575;&#1605;&#1610;%204.doc" TargetMode="External"/><Relationship Id="rId13" Type="http://schemas.openxmlformats.org/officeDocument/2006/relationships/hyperlink" Target="../../Videos/P21.avi" TargetMode="External"/><Relationship Id="rId3" Type="http://schemas.openxmlformats.org/officeDocument/2006/relationships/image" Target="../media/image28.jpeg"/><Relationship Id="rId7" Type="http://schemas.openxmlformats.org/officeDocument/2006/relationships/image" Target="../media/image15.png"/><Relationship Id="rId12"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slide" Target="slide2.xml"/><Relationship Id="rId5" Type="http://schemas.openxmlformats.org/officeDocument/2006/relationships/image" Target="../media/image10.jpeg"/><Relationship Id="rId10" Type="http://schemas.openxmlformats.org/officeDocument/2006/relationships/image" Target="../media/image16.png"/><Relationship Id="rId4" Type="http://schemas.openxmlformats.org/officeDocument/2006/relationships/image" Target="../media/image4.jpeg"/><Relationship Id="rId9"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4.png"/><Relationship Id="rId3" Type="http://schemas.openxmlformats.org/officeDocument/2006/relationships/image" Target="../media/image25.jpeg"/><Relationship Id="rId7" Type="http://schemas.openxmlformats.org/officeDocument/2006/relationships/hyperlink" Target="../Local%20Settings/Temp/&#1575;&#1604;&#1571;&#1601;&#1608;&#1575;&#1580;/&#1575;&#1604;&#1587;&#1617;&#1575;&#1583;&#1587;&#1577;%20&#1571;%202.doc" TargetMode="External"/><Relationship Id="rId12" Type="http://schemas.openxmlformats.org/officeDocument/2006/relationships/hyperlink" Target="&#1578;&#1587;&#1608;&#1606;&#1575;&#1605;&#1610;%205.do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17.jpeg"/><Relationship Id="rId5" Type="http://schemas.openxmlformats.org/officeDocument/2006/relationships/image" Target="../media/image32.jpeg"/><Relationship Id="rId15" Type="http://schemas.openxmlformats.org/officeDocument/2006/relationships/hyperlink" Target="../../Videos/P22.avi" TargetMode="External"/><Relationship Id="rId10" Type="http://schemas.openxmlformats.org/officeDocument/2006/relationships/slide" Target="slide2.xml"/><Relationship Id="rId4" Type="http://schemas.openxmlformats.org/officeDocument/2006/relationships/image" Target="../media/image31.jpeg"/><Relationship Id="rId9" Type="http://schemas.openxmlformats.org/officeDocument/2006/relationships/image" Target="../media/image16.png"/><Relationship Id="rId14" Type="http://schemas.openxmlformats.org/officeDocument/2006/relationships/image" Target="../media/image30.gif"/></Relationships>
</file>

<file path=ppt/slides/_rels/slide25.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hyperlink" Target="&#1578;&#1587;&#1608;&#1606;&#1575;&#1605;&#1610;%206.doc" TargetMode="External"/><Relationship Id="rId3" Type="http://schemas.openxmlformats.org/officeDocument/2006/relationships/image" Target="../media/image25.jpeg"/><Relationship Id="rId7" Type="http://schemas.openxmlformats.org/officeDocument/2006/relationships/image" Target="../media/image28.jpeg"/><Relationship Id="rId12" Type="http://schemas.openxmlformats.org/officeDocument/2006/relationships/hyperlink" Target="../Local%20Settings/Temp/&#1575;&#1604;&#1571;&#1601;&#1608;&#1575;&#1580;/&#1575;&#1604;&#1587;&#1617;&#1575;&#1583;&#1587;&#1577;%20&#1571;%202.doc"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17.jpeg"/><Relationship Id="rId5" Type="http://schemas.openxmlformats.org/officeDocument/2006/relationships/image" Target="../media/image26.jpeg"/><Relationship Id="rId10" Type="http://schemas.openxmlformats.org/officeDocument/2006/relationships/image" Target="../media/image15.png"/><Relationship Id="rId4" Type="http://schemas.openxmlformats.org/officeDocument/2006/relationships/slide" Target="slide2.xml"/><Relationship Id="rId9" Type="http://schemas.openxmlformats.org/officeDocument/2006/relationships/image" Target="../media/image30.gif"/><Relationship Id="rId14" Type="http://schemas.openxmlformats.org/officeDocument/2006/relationships/image" Target="../media/image39.jpeg"/></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0.gif"/><Relationship Id="rId3" Type="http://schemas.openxmlformats.org/officeDocument/2006/relationships/image" Target="../media/image25.jpeg"/><Relationship Id="rId7" Type="http://schemas.openxmlformats.org/officeDocument/2006/relationships/hyperlink" Target="../Local%20Settings/Temp/&#1575;&#1604;&#1571;&#1601;&#1608;&#1575;&#1580;/&#1575;&#1604;&#1587;&#1617;&#1575;&#1583;&#1587;&#1577;%20&#1571;%202.doc" TargetMode="External"/><Relationship Id="rId12"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hyperlink" Target="&#1578;&#1587;&#1608;&#1606;&#1575;&#1605;&#1610;%20&#1583;&#1593;&#1605;.doc" TargetMode="External"/><Relationship Id="rId5" Type="http://schemas.openxmlformats.org/officeDocument/2006/relationships/image" Target="../media/image32.jpeg"/><Relationship Id="rId10" Type="http://schemas.openxmlformats.org/officeDocument/2006/relationships/slide" Target="slide2.xml"/><Relationship Id="rId4" Type="http://schemas.openxmlformats.org/officeDocument/2006/relationships/image" Target="../media/image31.jpeg"/><Relationship Id="rId9" Type="http://schemas.openxmlformats.org/officeDocument/2006/relationships/image" Target="../media/image17.jpeg"/></Relationships>
</file>

<file path=ppt/slides/_rels/slide27.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hyperlink" Target="&#1605;&#1608;&#1602;&#1593;%20&#1575;&#1604;&#1605;&#1583;&#1585;&#1587;&#1577;%201.doc" TargetMode="External"/><Relationship Id="rId3" Type="http://schemas.openxmlformats.org/officeDocument/2006/relationships/image" Target="../media/image25.jpeg"/><Relationship Id="rId7" Type="http://schemas.openxmlformats.org/officeDocument/2006/relationships/image" Target="../media/image28.jpeg"/><Relationship Id="rId12" Type="http://schemas.openxmlformats.org/officeDocument/2006/relationships/hyperlink" Target="../Local%20Settings/Temp/&#1575;&#1604;&#1571;&#1601;&#1608;&#1575;&#1580;/&#1575;&#1604;&#1587;&#1617;&#1575;&#1583;&#1587;&#1577;%20&#1571;%202.doc"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16.png"/><Relationship Id="rId5" Type="http://schemas.openxmlformats.org/officeDocument/2006/relationships/image" Target="../media/image26.jpeg"/><Relationship Id="rId10" Type="http://schemas.openxmlformats.org/officeDocument/2006/relationships/image" Target="../media/image15.png"/><Relationship Id="rId4" Type="http://schemas.openxmlformats.org/officeDocument/2006/relationships/slide" Target="slide2.xml"/><Relationship Id="rId9" Type="http://schemas.openxmlformats.org/officeDocument/2006/relationships/image" Target="../media/image30.gif"/><Relationship Id="rId14" Type="http://schemas.openxmlformats.org/officeDocument/2006/relationships/image" Target="../media/image40.png"/></Relationships>
</file>

<file path=ppt/slides/_rels/slide2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 Target="slide2.xml"/><Relationship Id="rId7" Type="http://schemas.openxmlformats.org/officeDocument/2006/relationships/image" Target="../media/image37.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16.png"/><Relationship Id="rId5" Type="http://schemas.openxmlformats.org/officeDocument/2006/relationships/image" Target="../media/image35.jpeg"/><Relationship Id="rId10" Type="http://schemas.openxmlformats.org/officeDocument/2006/relationships/image" Target="../media/image42.png"/><Relationship Id="rId4" Type="http://schemas.openxmlformats.org/officeDocument/2006/relationships/image" Target="../media/image17.jpeg"/><Relationship Id="rId9" Type="http://schemas.openxmlformats.org/officeDocument/2006/relationships/hyperlink" Target="&#1605;&#1608;&#1602;&#1593;%20&#1575;&#1604;&#1605;&#1583;&#1585;&#1587;&#1577;%202.doc"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 Target="slide2.xml"/><Relationship Id="rId7" Type="http://schemas.openxmlformats.org/officeDocument/2006/relationships/image" Target="../media/image37.jpe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42.png"/><Relationship Id="rId4" Type="http://schemas.openxmlformats.org/officeDocument/2006/relationships/image" Target="../media/image16.png"/><Relationship Id="rId9" Type="http://schemas.openxmlformats.org/officeDocument/2006/relationships/hyperlink" Target="&#1605;&#1608;&#1602;&#1593;%20&#1575;&#1604;&#1605;&#1583;&#1585;&#1587;&#1577;%203.doc" TargetMode="Externa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Videos/P1.avi" TargetMode="External"/><Relationship Id="rId4" Type="http://schemas.openxmlformats.org/officeDocument/2006/relationships/hyperlink" Target="../Local%20Settings/Temp/&#1605;&#1603;&#1608;&#1617;&#1606;&#1575;&#1578;%20&#1593;&#1578;&#1575;&#1583;%20&#1575;&#1604;&#1581;&#1575;&#1587;&#1608;&#1576;/&#1605;&#1584;&#1603;&#1585;&#1577;%20%20&#1581;&#1589;&#1577;1.doc"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0.gif"/><Relationship Id="rId3" Type="http://schemas.openxmlformats.org/officeDocument/2006/relationships/image" Target="../media/image25.jpeg"/><Relationship Id="rId7" Type="http://schemas.openxmlformats.org/officeDocument/2006/relationships/hyperlink" Target="../Local%20Settings/Temp/&#1575;&#1604;&#1571;&#1601;&#1608;&#1575;&#1580;/&#1575;&#1604;&#1587;&#1617;&#1575;&#1583;&#1587;&#1577;%20&#1571;%202.doc" TargetMode="External"/><Relationship Id="rId12"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hyperlink" Target="&#1605;&#1608;&#1602;&#1593;%20&#1575;&#1604;&#1605;&#1583;&#1585;&#1587;&#1577;%204.doc" TargetMode="External"/><Relationship Id="rId5" Type="http://schemas.openxmlformats.org/officeDocument/2006/relationships/image" Target="../media/image32.jpeg"/><Relationship Id="rId10" Type="http://schemas.openxmlformats.org/officeDocument/2006/relationships/slide" Target="slide2.xml"/><Relationship Id="rId4" Type="http://schemas.openxmlformats.org/officeDocument/2006/relationships/image" Target="../media/image31.jpeg"/><Relationship Id="rId9" Type="http://schemas.openxmlformats.org/officeDocument/2006/relationships/image" Target="../media/image16.png"/></Relationships>
</file>

<file path=ppt/slides/_rels/slide31.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hyperlink" Target="../Local%20Settings/Temp/&#1575;&#1604;&#1571;&#1601;&#1608;&#1575;&#1580;/&#1575;&#1604;&#1587;&#1617;&#1575;&#1583;&#1587;&#1577;%20&#1571;%202.doc" TargetMode="External"/><Relationship Id="rId3" Type="http://schemas.openxmlformats.org/officeDocument/2006/relationships/image" Target="../media/image25.jpeg"/><Relationship Id="rId7" Type="http://schemas.openxmlformats.org/officeDocument/2006/relationships/image" Target="../media/image28.jpeg"/><Relationship Id="rId12"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17.jpeg"/><Relationship Id="rId5" Type="http://schemas.openxmlformats.org/officeDocument/2006/relationships/image" Target="../media/image26.jpeg"/><Relationship Id="rId15" Type="http://schemas.openxmlformats.org/officeDocument/2006/relationships/image" Target="../media/image40.png"/><Relationship Id="rId10" Type="http://schemas.openxmlformats.org/officeDocument/2006/relationships/image" Target="../media/image23.jpeg"/><Relationship Id="rId4" Type="http://schemas.openxmlformats.org/officeDocument/2006/relationships/slide" Target="slide2.xml"/><Relationship Id="rId9" Type="http://schemas.openxmlformats.org/officeDocument/2006/relationships/image" Target="../media/image30.gif"/><Relationship Id="rId14" Type="http://schemas.openxmlformats.org/officeDocument/2006/relationships/hyperlink" Target="&#1605;&#1608;&#1602;&#1593;%20&#1575;&#1604;&#1605;&#1583;&#1585;&#1587;&#1577;%205.doc"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hyperlink" Target="&#1605;&#1608;&#1602;&#1593;%20&#1575;&#1604;&#1605;&#1583;&#1585;&#1587;&#1577;%206.doc" TargetMode="External"/><Relationship Id="rId3" Type="http://schemas.openxmlformats.org/officeDocument/2006/relationships/image" Target="../media/image25.jpeg"/><Relationship Id="rId7" Type="http://schemas.openxmlformats.org/officeDocument/2006/relationships/image" Target="../media/image28.jpeg"/><Relationship Id="rId12" Type="http://schemas.openxmlformats.org/officeDocument/2006/relationships/hyperlink" Target="../Local%20Settings/Temp/&#1575;&#1604;&#1571;&#1601;&#1608;&#1575;&#1580;/&#1575;&#1604;&#1587;&#1617;&#1575;&#1583;&#1587;&#1577;%20&#1571;%202.doc"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16.png"/><Relationship Id="rId5" Type="http://schemas.openxmlformats.org/officeDocument/2006/relationships/image" Target="../media/image26.jpeg"/><Relationship Id="rId10" Type="http://schemas.openxmlformats.org/officeDocument/2006/relationships/image" Target="../media/image15.png"/><Relationship Id="rId4" Type="http://schemas.openxmlformats.org/officeDocument/2006/relationships/slide" Target="slide2.xml"/><Relationship Id="rId9" Type="http://schemas.openxmlformats.org/officeDocument/2006/relationships/image" Target="../media/image30.gif"/><Relationship Id="rId14" Type="http://schemas.openxmlformats.org/officeDocument/2006/relationships/image" Target="../media/image40.pn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5.png"/><Relationship Id="rId7" Type="http://schemas.openxmlformats.org/officeDocument/2006/relationships/hyperlink" Target="&#1605;&#1584;&#1603;&#1617;&#1585;&#1577;%20&#1581;&#1589;&#1617;&#1577;%20&#1575;&#1589;&#1606;&#1575;&#1601;%20&#1575;&#1604;&#1591;&#1585;&#1601;&#1610;&#1575;&#1578;.docx"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slide" Target="slide2.xml"/><Relationship Id="rId4" Type="http://schemas.openxmlformats.org/officeDocument/2006/relationships/image" Target="../media/image16.png"/><Relationship Id="rId9" Type="http://schemas.openxmlformats.org/officeDocument/2006/relationships/hyperlink" Target="../../Videos/P2.av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Videos/P3.avi" TargetMode="External"/><Relationship Id="rId5" Type="http://schemas.openxmlformats.org/officeDocument/2006/relationships/image" Target="../media/image21.jpe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hyperlink" Target="../../Videos/P4.avi" TargetMode="External"/><Relationship Id="rId3" Type="http://schemas.openxmlformats.org/officeDocument/2006/relationships/image" Target="../media/image23.jpeg"/><Relationship Id="rId7"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1575;&#1604;&#1587;&#1610;&#1575;&#1581;&#1610;&#1577;%201.doc" TargetMode="External"/><Relationship Id="rId5" Type="http://schemas.openxmlformats.org/officeDocument/2006/relationships/slide" Target="slide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hyperlink" Target="../../Videos/P5.avi" TargetMode="External"/><Relationship Id="rId3" Type="http://schemas.openxmlformats.org/officeDocument/2006/relationships/image" Target="../media/image15.png"/><Relationship Id="rId7"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1575;&#1604;&#1587;&#1610;&#1575;&#1581;&#1610;&#1577;%202.doc" TargetMode="External"/><Relationship Id="rId5" Type="http://schemas.openxmlformats.org/officeDocument/2006/relationships/slide" Target="slide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hyperlink" Target="../../Videos/P6.avi" TargetMode="External"/><Relationship Id="rId3" Type="http://schemas.openxmlformats.org/officeDocument/2006/relationships/image" Target="../media/image15.png"/><Relationship Id="rId7"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1575;&#1604;&#1587;&#1610;&#1575;&#1581;&#1610;&#1577;%202.doc" TargetMode="External"/><Relationship Id="rId5" Type="http://schemas.openxmlformats.org/officeDocument/2006/relationships/slide" Target="slide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hyperlink" Target="&#1575;&#1604;&#1587;&#1610;&#1575;&#1581;&#1610;&#1577;%203.doc" TargetMode="External"/><Relationship Id="rId3" Type="http://schemas.openxmlformats.org/officeDocument/2006/relationships/image" Target="../media/image25.jpeg"/><Relationship Id="rId7" Type="http://schemas.openxmlformats.org/officeDocument/2006/relationships/image" Target="../media/image28.jpeg"/><Relationship Id="rId12"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16.png"/><Relationship Id="rId5" Type="http://schemas.openxmlformats.org/officeDocument/2006/relationships/image" Target="../media/image26.jpeg"/><Relationship Id="rId15" Type="http://schemas.openxmlformats.org/officeDocument/2006/relationships/hyperlink" Target="../../Videos/P7.avi" TargetMode="External"/><Relationship Id="rId10" Type="http://schemas.openxmlformats.org/officeDocument/2006/relationships/image" Target="../media/image15.png"/><Relationship Id="rId4" Type="http://schemas.openxmlformats.org/officeDocument/2006/relationships/slide" Target="slide2.xml"/><Relationship Id="rId9" Type="http://schemas.openxmlformats.org/officeDocument/2006/relationships/image" Target="../media/image30.gif"/><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531" descr="webshots"/>
          <p:cNvPicPr preferRelativeResize="0">
            <a:picLocks noChangeAspect="1" noChangeArrowheads="1"/>
          </p:cNvPicPr>
          <p:nvPr/>
        </p:nvPicPr>
        <p:blipFill>
          <a:blip r:embed="rId4"/>
          <a:srcRect/>
          <a:stretch>
            <a:fillRect/>
          </a:stretch>
        </p:blipFill>
        <p:spPr bwMode="auto">
          <a:xfrm>
            <a:off x="0" y="2133600"/>
            <a:ext cx="9288463" cy="4799013"/>
          </a:xfrm>
          <a:prstGeom prst="rect">
            <a:avLst/>
          </a:prstGeom>
          <a:gradFill rotWithShape="1">
            <a:gsLst>
              <a:gs pos="0">
                <a:srgbClr val="FFFF00"/>
              </a:gs>
              <a:gs pos="100000">
                <a:srgbClr val="767600"/>
              </a:gs>
            </a:gsLst>
            <a:path path="shape">
              <a:fillToRect l="50000" t="50000" r="50000" b="50000"/>
            </a:path>
          </a:gradFill>
          <a:ln w="9525">
            <a:noFill/>
            <a:miter lim="800000"/>
            <a:headEnd/>
            <a:tailEnd/>
          </a:ln>
        </p:spPr>
      </p:pic>
      <p:pic>
        <p:nvPicPr>
          <p:cNvPr id="16386" name="Picture 428" descr="فنكا"/>
          <p:cNvPicPr>
            <a:picLocks noChangeAspect="1" noChangeArrowheads="1"/>
          </p:cNvPicPr>
          <p:nvPr/>
        </p:nvPicPr>
        <p:blipFill>
          <a:blip r:embed="rId5"/>
          <a:srcRect/>
          <a:stretch>
            <a:fillRect/>
          </a:stretch>
        </p:blipFill>
        <p:spPr bwMode="auto">
          <a:xfrm>
            <a:off x="0" y="304800"/>
            <a:ext cx="9144000" cy="1600200"/>
          </a:xfrm>
          <a:prstGeom prst="rect">
            <a:avLst/>
          </a:prstGeom>
          <a:noFill/>
          <a:ln w="9525">
            <a:noFill/>
            <a:miter lim="800000"/>
            <a:headEnd/>
            <a:tailEnd/>
          </a:ln>
        </p:spPr>
      </p:pic>
      <p:pic>
        <p:nvPicPr>
          <p:cNvPr id="38314" name="Picture 426" descr="ثلوج"/>
          <p:cNvPicPr>
            <a:picLocks noChangeAspect="1" noChangeArrowheads="1"/>
          </p:cNvPicPr>
          <p:nvPr/>
        </p:nvPicPr>
        <p:blipFill>
          <a:blip r:embed="rId6"/>
          <a:srcRect/>
          <a:stretch>
            <a:fillRect/>
          </a:stretch>
        </p:blipFill>
        <p:spPr bwMode="auto">
          <a:xfrm>
            <a:off x="0" y="304800"/>
            <a:ext cx="9144000" cy="1524000"/>
          </a:xfrm>
          <a:prstGeom prst="rect">
            <a:avLst/>
          </a:prstGeom>
          <a:noFill/>
          <a:ln w="9525">
            <a:noFill/>
            <a:miter lim="800000"/>
            <a:headEnd/>
            <a:tailEnd/>
          </a:ln>
        </p:spPr>
      </p:pic>
      <p:sp>
        <p:nvSpPr>
          <p:cNvPr id="38293" name="computr2"/>
          <p:cNvSpPr>
            <a:spLocks noEditPoints="1" noChangeArrowheads="1"/>
          </p:cNvSpPr>
          <p:nvPr/>
        </p:nvSpPr>
        <p:spPr bwMode="auto">
          <a:xfrm>
            <a:off x="0" y="4267200"/>
            <a:ext cx="2438400" cy="2590800"/>
          </a:xfrm>
          <a:custGeom>
            <a:avLst/>
            <a:gdLst>
              <a:gd name="T0" fmla="*/ 1219200 w 21600"/>
              <a:gd name="T1" fmla="*/ 0 h 21600"/>
              <a:gd name="T2" fmla="*/ 1219200 w 21600"/>
              <a:gd name="T3" fmla="*/ 2590800 h 21600"/>
              <a:gd name="T4" fmla="*/ 1955913 w 21600"/>
              <a:gd name="T5" fmla="*/ 0 h 21600"/>
              <a:gd name="T6" fmla="*/ 482487 w 21600"/>
              <a:gd name="T7" fmla="*/ 0 h 21600"/>
              <a:gd name="T8" fmla="*/ 482487 w 21600"/>
              <a:gd name="T9" fmla="*/ 1395074 h 21600"/>
              <a:gd name="T10" fmla="*/ 1955913 w 21600"/>
              <a:gd name="T11" fmla="*/ 1395074 h 21600"/>
              <a:gd name="T12" fmla="*/ 482487 w 21600"/>
              <a:gd name="T13" fmla="*/ 697597 h 21600"/>
              <a:gd name="T14" fmla="*/ 1955913 w 21600"/>
              <a:gd name="T15" fmla="*/ 697597 h 21600"/>
              <a:gd name="T16" fmla="*/ 2125472 w 21600"/>
              <a:gd name="T17" fmla="*/ 1893323 h 21600"/>
              <a:gd name="T18" fmla="*/ 312928 w 21600"/>
              <a:gd name="T19" fmla="*/ 18933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C0C0C0"/>
          </a:solidFill>
          <a:ln w="31750">
            <a:solidFill>
              <a:srgbClr val="808080"/>
            </a:solidFill>
            <a:miter lim="800000"/>
            <a:headEnd/>
            <a:tailEnd/>
          </a:ln>
        </p:spPr>
        <p:txBody>
          <a:bodyPr/>
          <a:lstStyle/>
          <a:p>
            <a:endParaRPr lang="fr-FR"/>
          </a:p>
        </p:txBody>
      </p:sp>
      <p:sp>
        <p:nvSpPr>
          <p:cNvPr id="38264" name="AutoShape 376"/>
          <p:cNvSpPr>
            <a:spLocks noEditPoints="1" noChangeArrowheads="1"/>
          </p:cNvSpPr>
          <p:nvPr/>
        </p:nvSpPr>
        <p:spPr bwMode="auto">
          <a:xfrm>
            <a:off x="6705600" y="4267200"/>
            <a:ext cx="2438400" cy="2590800"/>
          </a:xfrm>
          <a:custGeom>
            <a:avLst/>
            <a:gdLst>
              <a:gd name="T0" fmla="*/ 1219200 w 21600"/>
              <a:gd name="T1" fmla="*/ 0 h 21600"/>
              <a:gd name="T2" fmla="*/ 1219200 w 21600"/>
              <a:gd name="T3" fmla="*/ 2590800 h 21600"/>
              <a:gd name="T4" fmla="*/ 1955913 w 21600"/>
              <a:gd name="T5" fmla="*/ 0 h 21600"/>
              <a:gd name="T6" fmla="*/ 482487 w 21600"/>
              <a:gd name="T7" fmla="*/ 0 h 21600"/>
              <a:gd name="T8" fmla="*/ 482487 w 21600"/>
              <a:gd name="T9" fmla="*/ 1395074 h 21600"/>
              <a:gd name="T10" fmla="*/ 1955913 w 21600"/>
              <a:gd name="T11" fmla="*/ 1395074 h 21600"/>
              <a:gd name="T12" fmla="*/ 482487 w 21600"/>
              <a:gd name="T13" fmla="*/ 697597 h 21600"/>
              <a:gd name="T14" fmla="*/ 1955913 w 21600"/>
              <a:gd name="T15" fmla="*/ 697597 h 21600"/>
              <a:gd name="T16" fmla="*/ 2125472 w 21600"/>
              <a:gd name="T17" fmla="*/ 1893323 h 21600"/>
              <a:gd name="T18" fmla="*/ 312928 w 21600"/>
              <a:gd name="T19" fmla="*/ 18933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94 w 21600"/>
              <a:gd name="T31" fmla="*/ 1913 h 21600"/>
              <a:gd name="T32" fmla="*/ 15565 w 21600"/>
              <a:gd name="T33" fmla="*/ 97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C0C0C0"/>
          </a:solidFill>
          <a:ln w="31750">
            <a:solidFill>
              <a:srgbClr val="808080"/>
            </a:solidFill>
            <a:miter lim="800000"/>
            <a:headEnd/>
            <a:tailEnd/>
          </a:ln>
        </p:spPr>
        <p:txBody>
          <a:bodyPr/>
          <a:lstStyle/>
          <a:p>
            <a:endParaRPr lang="fr-FR"/>
          </a:p>
        </p:txBody>
      </p:sp>
      <p:sp>
        <p:nvSpPr>
          <p:cNvPr id="37891" name="Rectangle 3"/>
          <p:cNvSpPr>
            <a:spLocks noGrp="1" noChangeArrowheads="1"/>
          </p:cNvSpPr>
          <p:nvPr>
            <p:ph type="subTitle" idx="1"/>
          </p:nvPr>
        </p:nvSpPr>
        <p:spPr>
          <a:xfrm>
            <a:off x="1371600" y="3068638"/>
            <a:ext cx="6400800" cy="2892425"/>
          </a:xfrm>
          <a:effectLst>
            <a:outerShdw dist="35921" dir="2700000" algn="ctr" rotWithShape="0">
              <a:schemeClr val="bg2"/>
            </a:outerShdw>
          </a:effectLst>
        </p:spPr>
        <p:txBody>
          <a:bodyPr/>
          <a:lstStyle/>
          <a:p>
            <a:pPr>
              <a:lnSpc>
                <a:spcPct val="110000"/>
              </a:lnSpc>
            </a:pPr>
            <a:r>
              <a:rPr lang="ar-SA" sz="4400" b="1" dirty="0" smtClean="0">
                <a:solidFill>
                  <a:srgbClr val="00FFFF"/>
                </a:solidFill>
              </a:rPr>
              <a:t>الـتّـربـي</a:t>
            </a:r>
            <a:r>
              <a:rPr lang="ar-TN" sz="4400" b="1" dirty="0" smtClean="0">
                <a:solidFill>
                  <a:srgbClr val="00FFFF"/>
                </a:solidFill>
              </a:rPr>
              <a:t>ّ</a:t>
            </a:r>
            <a:r>
              <a:rPr lang="ar-SA" sz="4400" b="1" dirty="0" err="1" smtClean="0">
                <a:solidFill>
                  <a:srgbClr val="00FFFF"/>
                </a:solidFill>
              </a:rPr>
              <a:t>ـة</a:t>
            </a:r>
            <a:r>
              <a:rPr lang="ar-SA" sz="4400" b="1" dirty="0" smtClean="0">
                <a:solidFill>
                  <a:srgbClr val="00FFFF"/>
                </a:solidFill>
              </a:rPr>
              <a:t> الـتّـكـنـولـوجـيّـة</a:t>
            </a:r>
          </a:p>
          <a:p>
            <a:pPr>
              <a:lnSpc>
                <a:spcPct val="110000"/>
              </a:lnSpc>
            </a:pPr>
            <a:r>
              <a:rPr lang="ar-SA" b="1" dirty="0" smtClean="0">
                <a:solidFill>
                  <a:srgbClr val="C6BE1E"/>
                </a:solidFill>
              </a:rPr>
              <a:t>تكنولوجيّات المعلومات </a:t>
            </a:r>
            <a:r>
              <a:rPr lang="ar-SA" b="1" dirty="0" err="1" smtClean="0">
                <a:solidFill>
                  <a:srgbClr val="C6BE1E"/>
                </a:solidFill>
              </a:rPr>
              <a:t>و</a:t>
            </a:r>
            <a:r>
              <a:rPr lang="ar-SA" b="1" dirty="0" smtClean="0">
                <a:solidFill>
                  <a:srgbClr val="C6BE1E"/>
                </a:solidFill>
              </a:rPr>
              <a:t> الاتّصال</a:t>
            </a:r>
          </a:p>
          <a:p>
            <a:pPr>
              <a:lnSpc>
                <a:spcPct val="110000"/>
              </a:lnSpc>
            </a:pPr>
            <a:r>
              <a:rPr lang="ar-TN" b="1" dirty="0" smtClean="0">
                <a:solidFill>
                  <a:srgbClr val="C6BE1E"/>
                </a:solidFill>
              </a:rPr>
              <a:t>السّنة السّادسة</a:t>
            </a:r>
            <a:endParaRPr lang="ar-SA" b="1" dirty="0" smtClean="0">
              <a:solidFill>
                <a:srgbClr val="C6BE1E"/>
              </a:solidFill>
            </a:endParaRPr>
          </a:p>
        </p:txBody>
      </p:sp>
      <p:sp>
        <p:nvSpPr>
          <p:cNvPr id="38244" name="AutoShape 356"/>
          <p:cNvSpPr>
            <a:spLocks noChangeArrowheads="1"/>
          </p:cNvSpPr>
          <p:nvPr/>
        </p:nvSpPr>
        <p:spPr bwMode="auto">
          <a:xfrm>
            <a:off x="1447800" y="2133600"/>
            <a:ext cx="1295400" cy="1295400"/>
          </a:xfrm>
          <a:prstGeom prst="star5">
            <a:avLst/>
          </a:prstGeom>
          <a:gradFill rotWithShape="1">
            <a:gsLst>
              <a:gs pos="0">
                <a:srgbClr val="FFFF00"/>
              </a:gs>
              <a:gs pos="100000">
                <a:srgbClr val="FFFF00">
                  <a:gamma/>
                  <a:shade val="46275"/>
                  <a:invGamma/>
                </a:srgbClr>
              </a:gs>
            </a:gsLst>
            <a:path path="shape">
              <a:fillToRect l="50000" t="50000" r="50000" b="50000"/>
            </a:path>
          </a:gradFill>
          <a:ln w="9525">
            <a:noFill/>
            <a:miter lim="800000"/>
            <a:headEnd/>
            <a:tailEnd/>
          </a:ln>
          <a:effectLst/>
        </p:spPr>
        <p:txBody>
          <a:bodyPr wrap="none" anchor="ctr"/>
          <a:lstStyle/>
          <a:p>
            <a:pPr algn="ctr" rtl="1">
              <a:defRPr/>
            </a:pPr>
            <a:endParaRPr lang="fr-FR">
              <a:cs typeface="+mn-cs"/>
            </a:endParaRPr>
          </a:p>
        </p:txBody>
      </p:sp>
      <p:sp>
        <p:nvSpPr>
          <p:cNvPr id="38251" name="AutoShape 363"/>
          <p:cNvSpPr>
            <a:spLocks noChangeArrowheads="1"/>
          </p:cNvSpPr>
          <p:nvPr/>
        </p:nvSpPr>
        <p:spPr bwMode="auto">
          <a:xfrm>
            <a:off x="152400" y="2133600"/>
            <a:ext cx="1295400" cy="1295400"/>
          </a:xfrm>
          <a:prstGeom prst="star5">
            <a:avLst/>
          </a:prstGeom>
          <a:gradFill rotWithShape="1">
            <a:gsLst>
              <a:gs pos="0">
                <a:srgbClr val="FFFF00"/>
              </a:gs>
              <a:gs pos="100000">
                <a:srgbClr val="FFFF00">
                  <a:gamma/>
                  <a:shade val="46275"/>
                  <a:invGamma/>
                </a:srgbClr>
              </a:gs>
            </a:gsLst>
            <a:path path="shape">
              <a:fillToRect l="50000" t="50000" r="50000" b="50000"/>
            </a:path>
          </a:gradFill>
          <a:ln w="9525">
            <a:noFill/>
            <a:miter lim="800000"/>
            <a:headEnd/>
            <a:tailEnd/>
          </a:ln>
          <a:effectLst/>
        </p:spPr>
        <p:txBody>
          <a:bodyPr wrap="none" anchor="ctr"/>
          <a:lstStyle/>
          <a:p>
            <a:pPr algn="ctr" rtl="1">
              <a:defRPr/>
            </a:pPr>
            <a:endParaRPr lang="fr-FR">
              <a:cs typeface="+mn-cs"/>
            </a:endParaRPr>
          </a:p>
        </p:txBody>
      </p:sp>
      <p:sp>
        <p:nvSpPr>
          <p:cNvPr id="38257" name="AutoShape 369"/>
          <p:cNvSpPr>
            <a:spLocks noChangeArrowheads="1"/>
          </p:cNvSpPr>
          <p:nvPr/>
        </p:nvSpPr>
        <p:spPr bwMode="auto">
          <a:xfrm>
            <a:off x="5181600" y="2133600"/>
            <a:ext cx="1295400" cy="1143000"/>
          </a:xfrm>
          <a:prstGeom prst="star5">
            <a:avLst/>
          </a:prstGeom>
          <a:gradFill rotWithShape="0">
            <a:gsLst>
              <a:gs pos="0">
                <a:srgbClr val="FFFF00"/>
              </a:gs>
              <a:gs pos="100000">
                <a:srgbClr val="FFFF00">
                  <a:gamma/>
                  <a:shade val="46275"/>
                  <a:invGamma/>
                </a:srgbClr>
              </a:gs>
            </a:gsLst>
            <a:path path="shape">
              <a:fillToRect l="50000" t="50000" r="50000" b="50000"/>
            </a:path>
          </a:gradFill>
          <a:ln w="9525">
            <a:noFill/>
            <a:miter lim="800000"/>
            <a:headEnd/>
            <a:tailEnd/>
          </a:ln>
          <a:effectLst/>
        </p:spPr>
        <p:txBody>
          <a:bodyPr wrap="none" anchor="ctr"/>
          <a:lstStyle/>
          <a:p>
            <a:pPr algn="ctr" rtl="1">
              <a:defRPr/>
            </a:pPr>
            <a:endParaRPr lang="fr-FR">
              <a:cs typeface="+mn-cs"/>
            </a:endParaRPr>
          </a:p>
        </p:txBody>
      </p:sp>
      <p:sp>
        <p:nvSpPr>
          <p:cNvPr id="38258" name="AutoShape 370"/>
          <p:cNvSpPr>
            <a:spLocks noChangeArrowheads="1"/>
          </p:cNvSpPr>
          <p:nvPr/>
        </p:nvSpPr>
        <p:spPr bwMode="auto">
          <a:xfrm>
            <a:off x="2667000" y="2133600"/>
            <a:ext cx="1295400" cy="1295400"/>
          </a:xfrm>
          <a:prstGeom prst="star5">
            <a:avLst/>
          </a:prstGeom>
          <a:gradFill rotWithShape="1">
            <a:gsLst>
              <a:gs pos="0">
                <a:srgbClr val="FFFF00"/>
              </a:gs>
              <a:gs pos="100000">
                <a:srgbClr val="FFFF00">
                  <a:gamma/>
                  <a:shade val="46275"/>
                  <a:invGamma/>
                </a:srgbClr>
              </a:gs>
            </a:gsLst>
            <a:path path="shape">
              <a:fillToRect l="50000" t="50000" r="50000" b="50000"/>
            </a:path>
          </a:gradFill>
          <a:ln w="9525">
            <a:noFill/>
            <a:miter lim="800000"/>
            <a:headEnd/>
            <a:tailEnd/>
          </a:ln>
          <a:effectLst/>
        </p:spPr>
        <p:txBody>
          <a:bodyPr wrap="none" anchor="ctr"/>
          <a:lstStyle/>
          <a:p>
            <a:pPr algn="ctr" rtl="1">
              <a:defRPr/>
            </a:pPr>
            <a:endParaRPr lang="fr-FR">
              <a:cs typeface="+mn-cs"/>
            </a:endParaRPr>
          </a:p>
        </p:txBody>
      </p:sp>
      <p:sp>
        <p:nvSpPr>
          <p:cNvPr id="38260" name="AutoShape 372"/>
          <p:cNvSpPr>
            <a:spLocks noChangeArrowheads="1"/>
          </p:cNvSpPr>
          <p:nvPr/>
        </p:nvSpPr>
        <p:spPr bwMode="auto">
          <a:xfrm>
            <a:off x="6477000" y="2133600"/>
            <a:ext cx="1295400" cy="1295400"/>
          </a:xfrm>
          <a:prstGeom prst="star5">
            <a:avLst/>
          </a:prstGeom>
          <a:gradFill rotWithShape="1">
            <a:gsLst>
              <a:gs pos="0">
                <a:srgbClr val="FFFF00"/>
              </a:gs>
              <a:gs pos="100000">
                <a:srgbClr val="FFFF00">
                  <a:gamma/>
                  <a:shade val="46275"/>
                  <a:invGamma/>
                </a:srgbClr>
              </a:gs>
            </a:gsLst>
            <a:path path="shape">
              <a:fillToRect l="50000" t="50000" r="50000" b="50000"/>
            </a:path>
          </a:gradFill>
          <a:ln w="9525">
            <a:noFill/>
            <a:miter lim="800000"/>
            <a:headEnd/>
            <a:tailEnd/>
          </a:ln>
          <a:effectLst/>
        </p:spPr>
        <p:txBody>
          <a:bodyPr wrap="none" anchor="ctr"/>
          <a:lstStyle/>
          <a:p>
            <a:pPr algn="ctr" rtl="1">
              <a:defRPr/>
            </a:pPr>
            <a:endParaRPr lang="fr-FR">
              <a:cs typeface="+mn-cs"/>
            </a:endParaRPr>
          </a:p>
        </p:txBody>
      </p:sp>
      <p:sp>
        <p:nvSpPr>
          <p:cNvPr id="38261" name="AutoShape 373"/>
          <p:cNvSpPr>
            <a:spLocks noChangeArrowheads="1"/>
          </p:cNvSpPr>
          <p:nvPr/>
        </p:nvSpPr>
        <p:spPr bwMode="auto">
          <a:xfrm>
            <a:off x="3962400" y="2133600"/>
            <a:ext cx="1295400" cy="1295400"/>
          </a:xfrm>
          <a:prstGeom prst="star5">
            <a:avLst/>
          </a:prstGeom>
          <a:gradFill rotWithShape="1">
            <a:gsLst>
              <a:gs pos="0">
                <a:srgbClr val="FFFF00"/>
              </a:gs>
              <a:gs pos="100000">
                <a:srgbClr val="FFFF00">
                  <a:gamma/>
                  <a:shade val="46275"/>
                  <a:invGamma/>
                </a:srgbClr>
              </a:gs>
            </a:gsLst>
            <a:path path="shape">
              <a:fillToRect l="50000" t="50000" r="50000" b="50000"/>
            </a:path>
          </a:gradFill>
          <a:ln w="9525">
            <a:noFill/>
            <a:miter lim="800000"/>
            <a:headEnd/>
            <a:tailEnd/>
          </a:ln>
          <a:effectLst/>
        </p:spPr>
        <p:txBody>
          <a:bodyPr wrap="none" anchor="ctr"/>
          <a:lstStyle/>
          <a:p>
            <a:pPr algn="ctr" rtl="1">
              <a:defRPr/>
            </a:pPr>
            <a:endParaRPr lang="fr-FR">
              <a:cs typeface="+mn-cs"/>
            </a:endParaRPr>
          </a:p>
        </p:txBody>
      </p:sp>
      <p:sp>
        <p:nvSpPr>
          <p:cNvPr id="38268" name="AutoShape 380"/>
          <p:cNvSpPr>
            <a:spLocks noChangeArrowheads="1"/>
          </p:cNvSpPr>
          <p:nvPr/>
        </p:nvSpPr>
        <p:spPr bwMode="auto">
          <a:xfrm>
            <a:off x="7696200" y="2133600"/>
            <a:ext cx="1295400" cy="1295400"/>
          </a:xfrm>
          <a:prstGeom prst="star5">
            <a:avLst/>
          </a:prstGeom>
          <a:gradFill rotWithShape="0">
            <a:gsLst>
              <a:gs pos="0">
                <a:srgbClr val="FFFF00"/>
              </a:gs>
              <a:gs pos="100000">
                <a:srgbClr val="FFFF00">
                  <a:gamma/>
                  <a:shade val="46275"/>
                  <a:invGamma/>
                </a:srgbClr>
              </a:gs>
            </a:gsLst>
            <a:path path="shape">
              <a:fillToRect l="50000" t="50000" r="50000" b="50000"/>
            </a:path>
          </a:gradFill>
          <a:ln w="9525">
            <a:noFill/>
            <a:miter lim="800000"/>
            <a:headEnd/>
            <a:tailEnd/>
          </a:ln>
          <a:effectLst/>
        </p:spPr>
        <p:txBody>
          <a:bodyPr wrap="none" anchor="ctr"/>
          <a:lstStyle/>
          <a:p>
            <a:pPr algn="ctr" rtl="1">
              <a:defRPr/>
            </a:pPr>
            <a:endParaRPr lang="fr-FR">
              <a:cs typeface="+mn-cs"/>
            </a:endParaRPr>
          </a:p>
        </p:txBody>
      </p:sp>
      <p:pic>
        <p:nvPicPr>
          <p:cNvPr id="38277" name="Picture 389" descr="فنكا"/>
          <p:cNvPicPr>
            <a:picLocks noChangeAspect="1" noChangeArrowheads="1"/>
          </p:cNvPicPr>
          <p:nvPr/>
        </p:nvPicPr>
        <p:blipFill>
          <a:blip r:embed="rId7"/>
          <a:srcRect/>
          <a:stretch>
            <a:fillRect/>
          </a:stretch>
        </p:blipFill>
        <p:spPr bwMode="auto">
          <a:xfrm>
            <a:off x="7380288" y="4437063"/>
            <a:ext cx="1066800" cy="990600"/>
          </a:xfrm>
          <a:prstGeom prst="rect">
            <a:avLst/>
          </a:prstGeom>
          <a:noFill/>
          <a:ln w="31750">
            <a:solidFill>
              <a:srgbClr val="808080"/>
            </a:solidFill>
            <a:miter lim="800000"/>
            <a:headEnd/>
            <a:tailEnd/>
          </a:ln>
        </p:spPr>
      </p:pic>
      <p:pic>
        <p:nvPicPr>
          <p:cNvPr id="38279" name="Picture 391" descr="أضواء"/>
          <p:cNvPicPr>
            <a:picLocks noChangeAspect="1" noChangeArrowheads="1"/>
          </p:cNvPicPr>
          <p:nvPr/>
        </p:nvPicPr>
        <p:blipFill>
          <a:blip r:embed="rId8"/>
          <a:srcRect/>
          <a:stretch>
            <a:fillRect/>
          </a:stretch>
        </p:blipFill>
        <p:spPr bwMode="auto">
          <a:xfrm>
            <a:off x="7380288" y="4437063"/>
            <a:ext cx="1066800" cy="990600"/>
          </a:xfrm>
          <a:prstGeom prst="rect">
            <a:avLst/>
          </a:prstGeom>
          <a:noFill/>
          <a:ln w="31750">
            <a:solidFill>
              <a:srgbClr val="808080"/>
            </a:solidFill>
            <a:miter lim="800000"/>
            <a:headEnd/>
            <a:tailEnd/>
          </a:ln>
        </p:spPr>
      </p:pic>
      <p:pic>
        <p:nvPicPr>
          <p:cNvPr id="16401" name="Picture 382" descr="BD21325_"/>
          <p:cNvPicPr>
            <a:picLocks noChangeAspect="1" noChangeArrowheads="1"/>
          </p:cNvPicPr>
          <p:nvPr/>
        </p:nvPicPr>
        <p:blipFill>
          <a:blip r:embed="rId9"/>
          <a:srcRect/>
          <a:stretch>
            <a:fillRect/>
          </a:stretch>
        </p:blipFill>
        <p:spPr bwMode="auto">
          <a:xfrm>
            <a:off x="0" y="1828800"/>
            <a:ext cx="9288463" cy="309563"/>
          </a:xfrm>
          <a:prstGeom prst="rect">
            <a:avLst/>
          </a:prstGeom>
          <a:noFill/>
          <a:ln w="9525">
            <a:noFill/>
            <a:miter lim="800000"/>
            <a:headEnd/>
            <a:tailEnd/>
          </a:ln>
        </p:spPr>
      </p:pic>
      <p:pic>
        <p:nvPicPr>
          <p:cNvPr id="16402" name="Picture 383" descr="BD21325_"/>
          <p:cNvPicPr>
            <a:picLocks noChangeAspect="1" noChangeArrowheads="1"/>
          </p:cNvPicPr>
          <p:nvPr/>
        </p:nvPicPr>
        <p:blipFill>
          <a:blip r:embed="rId9"/>
          <a:srcRect/>
          <a:stretch>
            <a:fillRect/>
          </a:stretch>
        </p:blipFill>
        <p:spPr bwMode="auto">
          <a:xfrm>
            <a:off x="0" y="0"/>
            <a:ext cx="9288463" cy="319088"/>
          </a:xfrm>
          <a:prstGeom prst="rect">
            <a:avLst/>
          </a:prstGeom>
          <a:noFill/>
          <a:ln w="9525">
            <a:noFill/>
            <a:miter lim="800000"/>
            <a:headEnd/>
            <a:tailEnd/>
          </a:ln>
        </p:spPr>
      </p:pic>
      <p:sp>
        <p:nvSpPr>
          <p:cNvPr id="38282" name="AutoShape 394"/>
          <p:cNvSpPr>
            <a:spLocks noChangeArrowheads="1"/>
          </p:cNvSpPr>
          <p:nvPr/>
        </p:nvSpPr>
        <p:spPr bwMode="auto">
          <a:xfrm>
            <a:off x="34925" y="5805488"/>
            <a:ext cx="1008063" cy="1008062"/>
          </a:xfrm>
          <a:prstGeom prst="star5">
            <a:avLst/>
          </a:prstGeom>
          <a:gradFill rotWithShape="0">
            <a:gsLst>
              <a:gs pos="0">
                <a:srgbClr val="00FFFF"/>
              </a:gs>
              <a:gs pos="100000">
                <a:srgbClr val="00FFFF">
                  <a:gamma/>
                  <a:shade val="46275"/>
                  <a:invGamma/>
                </a:srgbClr>
              </a:gs>
            </a:gsLst>
            <a:path path="shape">
              <a:fillToRect l="50000" t="50000" r="50000" b="50000"/>
            </a:path>
          </a:gradFill>
          <a:ln w="9525">
            <a:noFill/>
            <a:miter lim="800000"/>
            <a:headEnd/>
            <a:tailEnd/>
          </a:ln>
          <a:effectLst/>
        </p:spPr>
        <p:txBody>
          <a:bodyPr wrap="none" anchor="ctr"/>
          <a:lstStyle/>
          <a:p>
            <a:pPr algn="ctr" rtl="1">
              <a:defRPr/>
            </a:pPr>
            <a:endParaRPr lang="fr-FR">
              <a:cs typeface="+mn-cs"/>
            </a:endParaRPr>
          </a:p>
        </p:txBody>
      </p:sp>
      <p:sp>
        <p:nvSpPr>
          <p:cNvPr id="38283" name="AutoShape 395"/>
          <p:cNvSpPr>
            <a:spLocks noChangeArrowheads="1"/>
          </p:cNvSpPr>
          <p:nvPr/>
        </p:nvSpPr>
        <p:spPr bwMode="auto">
          <a:xfrm>
            <a:off x="1116013" y="5805488"/>
            <a:ext cx="1008062" cy="1008062"/>
          </a:xfrm>
          <a:prstGeom prst="star5">
            <a:avLst/>
          </a:prstGeom>
          <a:gradFill rotWithShape="1">
            <a:gsLst>
              <a:gs pos="0">
                <a:srgbClr val="00FFFF"/>
              </a:gs>
              <a:gs pos="100000">
                <a:srgbClr val="00FFFF">
                  <a:gamma/>
                  <a:shade val="46275"/>
                  <a:invGamma/>
                </a:srgbClr>
              </a:gs>
            </a:gsLst>
            <a:path path="shape">
              <a:fillToRect l="50000" t="50000" r="50000" b="50000"/>
            </a:path>
          </a:gradFill>
          <a:ln w="9525">
            <a:noFill/>
            <a:miter lim="800000"/>
            <a:headEnd/>
            <a:tailEnd/>
          </a:ln>
          <a:effectLst/>
        </p:spPr>
        <p:txBody>
          <a:bodyPr wrap="none" anchor="ctr"/>
          <a:lstStyle/>
          <a:p>
            <a:pPr algn="ctr" rtl="1">
              <a:defRPr/>
            </a:pPr>
            <a:endParaRPr lang="fr-FR">
              <a:cs typeface="+mn-cs"/>
            </a:endParaRPr>
          </a:p>
        </p:txBody>
      </p:sp>
      <p:sp>
        <p:nvSpPr>
          <p:cNvPr id="38286" name="AutoShape 398"/>
          <p:cNvSpPr>
            <a:spLocks noChangeArrowheads="1"/>
          </p:cNvSpPr>
          <p:nvPr/>
        </p:nvSpPr>
        <p:spPr bwMode="auto">
          <a:xfrm>
            <a:off x="8101013" y="5805488"/>
            <a:ext cx="1008062" cy="1008062"/>
          </a:xfrm>
          <a:prstGeom prst="star5">
            <a:avLst/>
          </a:prstGeom>
          <a:gradFill rotWithShape="1">
            <a:gsLst>
              <a:gs pos="0">
                <a:srgbClr val="00FFFF"/>
              </a:gs>
              <a:gs pos="100000">
                <a:srgbClr val="00FFFF">
                  <a:gamma/>
                  <a:shade val="46275"/>
                  <a:invGamma/>
                </a:srgbClr>
              </a:gs>
            </a:gsLst>
            <a:path path="shape">
              <a:fillToRect l="50000" t="50000" r="50000" b="50000"/>
            </a:path>
          </a:gradFill>
          <a:ln w="9525">
            <a:noFill/>
            <a:miter lim="800000"/>
            <a:headEnd/>
            <a:tailEnd/>
          </a:ln>
          <a:effectLst/>
        </p:spPr>
        <p:txBody>
          <a:bodyPr wrap="none" anchor="ctr"/>
          <a:lstStyle/>
          <a:p>
            <a:pPr algn="ctr" rtl="1">
              <a:defRPr/>
            </a:pPr>
            <a:endParaRPr lang="fr-FR">
              <a:cs typeface="+mn-cs"/>
            </a:endParaRPr>
          </a:p>
        </p:txBody>
      </p:sp>
      <p:sp>
        <p:nvSpPr>
          <p:cNvPr id="38288" name="AutoShape 400"/>
          <p:cNvSpPr>
            <a:spLocks noChangeArrowheads="1"/>
          </p:cNvSpPr>
          <p:nvPr/>
        </p:nvSpPr>
        <p:spPr bwMode="auto">
          <a:xfrm>
            <a:off x="7019925" y="5805488"/>
            <a:ext cx="1008063" cy="1008062"/>
          </a:xfrm>
          <a:prstGeom prst="star5">
            <a:avLst/>
          </a:prstGeom>
          <a:gradFill rotWithShape="1">
            <a:gsLst>
              <a:gs pos="0">
                <a:srgbClr val="00FFFF"/>
              </a:gs>
              <a:gs pos="100000">
                <a:srgbClr val="00FFFF">
                  <a:gamma/>
                  <a:shade val="46275"/>
                  <a:invGamma/>
                </a:srgbClr>
              </a:gs>
            </a:gsLst>
            <a:path path="shape">
              <a:fillToRect l="50000" t="50000" r="50000" b="50000"/>
            </a:path>
          </a:gradFill>
          <a:ln w="9525">
            <a:noFill/>
            <a:miter lim="800000"/>
            <a:headEnd/>
            <a:tailEnd/>
          </a:ln>
          <a:effectLst/>
        </p:spPr>
        <p:txBody>
          <a:bodyPr wrap="none" anchor="ctr"/>
          <a:lstStyle/>
          <a:p>
            <a:pPr algn="ctr" rtl="1">
              <a:defRPr/>
            </a:pPr>
            <a:endParaRPr lang="fr-FR">
              <a:cs typeface="+mn-cs"/>
            </a:endParaRPr>
          </a:p>
        </p:txBody>
      </p:sp>
      <p:pic>
        <p:nvPicPr>
          <p:cNvPr id="38292" name="Picture 404" descr="منزل بين الحقول"/>
          <p:cNvPicPr>
            <a:picLocks noChangeAspect="1" noChangeArrowheads="1"/>
          </p:cNvPicPr>
          <p:nvPr/>
        </p:nvPicPr>
        <p:blipFill>
          <a:blip r:embed="rId10"/>
          <a:srcRect/>
          <a:stretch>
            <a:fillRect/>
          </a:stretch>
        </p:blipFill>
        <p:spPr bwMode="auto">
          <a:xfrm>
            <a:off x="7380288" y="4365625"/>
            <a:ext cx="1066800" cy="990600"/>
          </a:xfrm>
          <a:prstGeom prst="rect">
            <a:avLst/>
          </a:prstGeom>
          <a:noFill/>
          <a:ln w="31750">
            <a:solidFill>
              <a:srgbClr val="808080"/>
            </a:solidFill>
            <a:miter lim="800000"/>
            <a:headEnd/>
            <a:tailEnd/>
          </a:ln>
        </p:spPr>
      </p:pic>
      <p:pic>
        <p:nvPicPr>
          <p:cNvPr id="38274" name="Picture 386" descr="38"/>
          <p:cNvPicPr>
            <a:picLocks noChangeAspect="1" noChangeArrowheads="1"/>
          </p:cNvPicPr>
          <p:nvPr/>
        </p:nvPicPr>
        <p:blipFill>
          <a:blip r:embed="rId11"/>
          <a:srcRect/>
          <a:stretch>
            <a:fillRect/>
          </a:stretch>
        </p:blipFill>
        <p:spPr bwMode="auto">
          <a:xfrm>
            <a:off x="7380288" y="4365625"/>
            <a:ext cx="1076325" cy="990600"/>
          </a:xfrm>
          <a:prstGeom prst="rect">
            <a:avLst/>
          </a:prstGeom>
          <a:noFill/>
          <a:ln w="31750">
            <a:solidFill>
              <a:srgbClr val="808080"/>
            </a:solidFill>
            <a:miter lim="800000"/>
            <a:headEnd/>
            <a:tailEnd/>
          </a:ln>
        </p:spPr>
      </p:pic>
      <p:pic>
        <p:nvPicPr>
          <p:cNvPr id="38295" name="Picture 407" descr="فنكا"/>
          <p:cNvPicPr>
            <a:picLocks noChangeAspect="1" noChangeArrowheads="1"/>
          </p:cNvPicPr>
          <p:nvPr/>
        </p:nvPicPr>
        <p:blipFill>
          <a:blip r:embed="rId7"/>
          <a:srcRect/>
          <a:stretch>
            <a:fillRect/>
          </a:stretch>
        </p:blipFill>
        <p:spPr bwMode="auto">
          <a:xfrm>
            <a:off x="684213" y="4437063"/>
            <a:ext cx="1066800" cy="990600"/>
          </a:xfrm>
          <a:prstGeom prst="rect">
            <a:avLst/>
          </a:prstGeom>
          <a:noFill/>
          <a:ln w="31750">
            <a:solidFill>
              <a:srgbClr val="808080"/>
            </a:solidFill>
            <a:miter lim="800000"/>
            <a:headEnd/>
            <a:tailEnd/>
          </a:ln>
        </p:spPr>
      </p:pic>
      <p:pic>
        <p:nvPicPr>
          <p:cNvPr id="38296" name="Picture 408" descr="أضواء"/>
          <p:cNvPicPr>
            <a:picLocks noChangeAspect="1" noChangeArrowheads="1"/>
          </p:cNvPicPr>
          <p:nvPr/>
        </p:nvPicPr>
        <p:blipFill>
          <a:blip r:embed="rId8"/>
          <a:srcRect/>
          <a:stretch>
            <a:fillRect/>
          </a:stretch>
        </p:blipFill>
        <p:spPr bwMode="auto">
          <a:xfrm>
            <a:off x="684213" y="4437063"/>
            <a:ext cx="1066800" cy="990600"/>
          </a:xfrm>
          <a:prstGeom prst="rect">
            <a:avLst/>
          </a:prstGeom>
          <a:noFill/>
          <a:ln w="31750">
            <a:solidFill>
              <a:srgbClr val="808080"/>
            </a:solidFill>
            <a:miter lim="800000"/>
            <a:headEnd/>
            <a:tailEnd/>
          </a:ln>
        </p:spPr>
      </p:pic>
      <p:pic>
        <p:nvPicPr>
          <p:cNvPr id="38297" name="Picture 409" descr="منزل بين الحقول"/>
          <p:cNvPicPr>
            <a:picLocks noChangeAspect="1" noChangeArrowheads="1"/>
          </p:cNvPicPr>
          <p:nvPr/>
        </p:nvPicPr>
        <p:blipFill>
          <a:blip r:embed="rId10"/>
          <a:srcRect/>
          <a:stretch>
            <a:fillRect/>
          </a:stretch>
        </p:blipFill>
        <p:spPr bwMode="auto">
          <a:xfrm>
            <a:off x="684213" y="4437063"/>
            <a:ext cx="1066800" cy="990600"/>
          </a:xfrm>
          <a:prstGeom prst="rect">
            <a:avLst/>
          </a:prstGeom>
          <a:noFill/>
          <a:ln w="31750">
            <a:solidFill>
              <a:srgbClr val="808080"/>
            </a:solidFill>
            <a:miter lim="800000"/>
            <a:headEnd/>
            <a:tailEnd/>
          </a:ln>
        </p:spPr>
      </p:pic>
      <p:pic>
        <p:nvPicPr>
          <p:cNvPr id="38298" name="Picture 410" descr="38"/>
          <p:cNvPicPr>
            <a:picLocks noChangeAspect="1" noChangeArrowheads="1"/>
          </p:cNvPicPr>
          <p:nvPr/>
        </p:nvPicPr>
        <p:blipFill>
          <a:blip r:embed="rId11"/>
          <a:srcRect/>
          <a:stretch>
            <a:fillRect/>
          </a:stretch>
        </p:blipFill>
        <p:spPr bwMode="auto">
          <a:xfrm>
            <a:off x="684213" y="4437063"/>
            <a:ext cx="1076325" cy="990600"/>
          </a:xfrm>
          <a:prstGeom prst="rect">
            <a:avLst/>
          </a:prstGeom>
          <a:noFill/>
          <a:ln w="31750">
            <a:solidFill>
              <a:srgbClr val="808080"/>
            </a:solidFill>
            <a:miter lim="800000"/>
            <a:headEnd/>
            <a:tailEnd/>
          </a:ln>
        </p:spPr>
      </p:pic>
      <p:sp>
        <p:nvSpPr>
          <p:cNvPr id="38299" name="AutoShape 411"/>
          <p:cNvSpPr>
            <a:spLocks noChangeArrowheads="1"/>
          </p:cNvSpPr>
          <p:nvPr/>
        </p:nvSpPr>
        <p:spPr bwMode="auto">
          <a:xfrm>
            <a:off x="5905500" y="5805488"/>
            <a:ext cx="1008063" cy="1008062"/>
          </a:xfrm>
          <a:prstGeom prst="star5">
            <a:avLst/>
          </a:prstGeom>
          <a:gradFill rotWithShape="1">
            <a:gsLst>
              <a:gs pos="0">
                <a:srgbClr val="00FFFF"/>
              </a:gs>
              <a:gs pos="100000">
                <a:srgbClr val="00FFFF">
                  <a:gamma/>
                  <a:shade val="46275"/>
                  <a:invGamma/>
                </a:srgbClr>
              </a:gs>
            </a:gsLst>
            <a:path path="shape">
              <a:fillToRect l="50000" t="50000" r="50000" b="50000"/>
            </a:path>
          </a:gradFill>
          <a:ln w="9525">
            <a:noFill/>
            <a:miter lim="800000"/>
            <a:headEnd/>
            <a:tailEnd/>
          </a:ln>
          <a:effectLst/>
        </p:spPr>
        <p:txBody>
          <a:bodyPr wrap="none" anchor="ctr"/>
          <a:lstStyle/>
          <a:p>
            <a:pPr algn="ctr" rtl="1">
              <a:defRPr/>
            </a:pPr>
            <a:endParaRPr lang="fr-FR">
              <a:cs typeface="+mn-cs"/>
            </a:endParaRPr>
          </a:p>
        </p:txBody>
      </p:sp>
      <p:sp>
        <p:nvSpPr>
          <p:cNvPr id="38301" name="AutoShape 413"/>
          <p:cNvSpPr>
            <a:spLocks noChangeArrowheads="1"/>
          </p:cNvSpPr>
          <p:nvPr/>
        </p:nvSpPr>
        <p:spPr bwMode="auto">
          <a:xfrm>
            <a:off x="2195513" y="5805488"/>
            <a:ext cx="1008062" cy="1008062"/>
          </a:xfrm>
          <a:prstGeom prst="star5">
            <a:avLst/>
          </a:prstGeom>
          <a:gradFill rotWithShape="1">
            <a:gsLst>
              <a:gs pos="0">
                <a:srgbClr val="00FFFF"/>
              </a:gs>
              <a:gs pos="100000">
                <a:srgbClr val="00FFFF">
                  <a:gamma/>
                  <a:shade val="46275"/>
                  <a:invGamma/>
                </a:srgbClr>
              </a:gs>
            </a:gsLst>
            <a:path path="shape">
              <a:fillToRect l="50000" t="50000" r="50000" b="50000"/>
            </a:path>
          </a:gradFill>
          <a:ln w="9525">
            <a:noFill/>
            <a:miter lim="800000"/>
            <a:headEnd/>
            <a:tailEnd/>
          </a:ln>
          <a:effectLst/>
        </p:spPr>
        <p:txBody>
          <a:bodyPr wrap="none" anchor="ctr"/>
          <a:lstStyle/>
          <a:p>
            <a:pPr algn="ctr" rtl="1">
              <a:defRPr/>
            </a:pPr>
            <a:endParaRPr lang="fr-FR">
              <a:cs typeface="+mn-cs"/>
            </a:endParaRPr>
          </a:p>
        </p:txBody>
      </p:sp>
      <p:pic>
        <p:nvPicPr>
          <p:cNvPr id="38313" name="Picture 425" descr="أضواء"/>
          <p:cNvPicPr>
            <a:picLocks noChangeAspect="1" noChangeArrowheads="1"/>
          </p:cNvPicPr>
          <p:nvPr/>
        </p:nvPicPr>
        <p:blipFill>
          <a:blip r:embed="rId12"/>
          <a:srcRect/>
          <a:stretch>
            <a:fillRect/>
          </a:stretch>
        </p:blipFill>
        <p:spPr bwMode="auto">
          <a:xfrm>
            <a:off x="0" y="304800"/>
            <a:ext cx="9144000" cy="1524000"/>
          </a:xfrm>
          <a:prstGeom prst="rect">
            <a:avLst/>
          </a:prstGeom>
          <a:noFill/>
          <a:ln w="9525">
            <a:noFill/>
            <a:miter lim="800000"/>
            <a:headEnd/>
            <a:tailEnd/>
          </a:ln>
        </p:spPr>
      </p:pic>
      <p:pic>
        <p:nvPicPr>
          <p:cNvPr id="38328" name="Picture 440" descr="منزل بين الحقول"/>
          <p:cNvPicPr>
            <a:picLocks noChangeAspect="1" noChangeArrowheads="1"/>
          </p:cNvPicPr>
          <p:nvPr/>
        </p:nvPicPr>
        <p:blipFill>
          <a:blip r:embed="rId13"/>
          <a:srcRect/>
          <a:stretch>
            <a:fillRect/>
          </a:stretch>
        </p:blipFill>
        <p:spPr bwMode="auto">
          <a:xfrm>
            <a:off x="0" y="304800"/>
            <a:ext cx="9144000" cy="1524000"/>
          </a:xfrm>
          <a:prstGeom prst="rect">
            <a:avLst/>
          </a:prstGeom>
          <a:noFill/>
          <a:ln w="9525">
            <a:noFill/>
            <a:miter lim="800000"/>
            <a:headEnd/>
            <a:tailEnd/>
          </a:ln>
        </p:spPr>
      </p:pic>
      <p:pic>
        <p:nvPicPr>
          <p:cNvPr id="38312" name="Picture 424" descr="38"/>
          <p:cNvPicPr>
            <a:picLocks noChangeAspect="1" noChangeArrowheads="1"/>
          </p:cNvPicPr>
          <p:nvPr/>
        </p:nvPicPr>
        <p:blipFill>
          <a:blip r:embed="rId11"/>
          <a:srcRect/>
          <a:stretch>
            <a:fillRect/>
          </a:stretch>
        </p:blipFill>
        <p:spPr bwMode="auto">
          <a:xfrm>
            <a:off x="0" y="304800"/>
            <a:ext cx="9288463" cy="1547813"/>
          </a:xfrm>
          <a:prstGeom prst="rect">
            <a:avLst/>
          </a:prstGeom>
          <a:noFill/>
          <a:ln w="9525">
            <a:noFill/>
            <a:miter lim="800000"/>
            <a:headEnd/>
            <a:tailEnd/>
          </a:ln>
        </p:spPr>
      </p:pic>
      <p:sp>
        <p:nvSpPr>
          <p:cNvPr id="38311" name="Rectangle 423"/>
          <p:cNvSpPr>
            <a:spLocks noGrp="1" noChangeArrowheads="1"/>
          </p:cNvSpPr>
          <p:nvPr>
            <p:ph type="ctrTitle"/>
          </p:nvPr>
        </p:nvSpPr>
        <p:spPr>
          <a:xfrm>
            <a:off x="0" y="333375"/>
            <a:ext cx="9144000" cy="1524000"/>
          </a:xfrm>
        </p:spPr>
        <p:txBody>
          <a:bodyPr/>
          <a:lstStyle/>
          <a:p>
            <a:pPr algn="ctr"/>
            <a:r>
              <a:rPr lang="ar-TN" sz="9600" b="1" smtClean="0">
                <a:cs typeface="Andalus" pitchFamily="2" charset="-78"/>
              </a:rPr>
              <a:t>دفتر إعداد الدّروس</a:t>
            </a:r>
            <a:endParaRPr lang="fr-FR" sz="9600" b="1" smtClean="0">
              <a:cs typeface="Andalus" pitchFamily="2" charset="-78"/>
            </a:endParaRPr>
          </a:p>
        </p:txBody>
      </p:sp>
      <p:grpSp>
        <p:nvGrpSpPr>
          <p:cNvPr id="38407" name="Group 519"/>
          <p:cNvGrpSpPr>
            <a:grpSpLocks/>
          </p:cNvGrpSpPr>
          <p:nvPr/>
        </p:nvGrpSpPr>
        <p:grpSpPr bwMode="auto">
          <a:xfrm>
            <a:off x="7380288" y="4365625"/>
            <a:ext cx="1079500" cy="1027113"/>
            <a:chOff x="4604" y="1389"/>
            <a:chExt cx="1060" cy="1056"/>
          </a:xfrm>
        </p:grpSpPr>
        <p:sp>
          <p:nvSpPr>
            <p:cNvPr id="16426" name="Rectangle 518"/>
            <p:cNvSpPr>
              <a:spLocks noChangeArrowheads="1"/>
            </p:cNvSpPr>
            <p:nvPr/>
          </p:nvSpPr>
          <p:spPr bwMode="auto">
            <a:xfrm>
              <a:off x="4752" y="1488"/>
              <a:ext cx="768" cy="816"/>
            </a:xfrm>
            <a:prstGeom prst="rect">
              <a:avLst/>
            </a:prstGeom>
            <a:solidFill>
              <a:schemeClr val="tx1"/>
            </a:solidFill>
            <a:ln w="12700" cap="sq">
              <a:solidFill>
                <a:schemeClr val="tx1"/>
              </a:solidFill>
              <a:miter lim="800000"/>
              <a:headEnd/>
              <a:tailEnd/>
            </a:ln>
          </p:spPr>
          <p:txBody>
            <a:bodyPr wrap="none" anchor="ctr"/>
            <a:lstStyle/>
            <a:p>
              <a:pPr algn="ctr" rtl="1"/>
              <a:endParaRPr lang="fr-FR"/>
            </a:p>
          </p:txBody>
        </p:sp>
        <p:pic>
          <p:nvPicPr>
            <p:cNvPr id="16427" name="Picture 506" descr="drapeau3"/>
            <p:cNvPicPr>
              <a:picLocks noChangeAspect="1" noChangeArrowheads="1" noCrop="1"/>
            </p:cNvPicPr>
            <p:nvPr/>
          </p:nvPicPr>
          <p:blipFill>
            <a:blip r:embed="rId14"/>
            <a:srcRect/>
            <a:stretch>
              <a:fillRect/>
            </a:stretch>
          </p:blipFill>
          <p:spPr bwMode="auto">
            <a:xfrm>
              <a:off x="4604" y="1389"/>
              <a:ext cx="1060" cy="1056"/>
            </a:xfrm>
            <a:prstGeom prst="rect">
              <a:avLst/>
            </a:prstGeom>
            <a:noFill/>
            <a:ln w="9525">
              <a:noFill/>
              <a:miter lim="800000"/>
              <a:headEnd/>
              <a:tailEnd/>
            </a:ln>
          </p:spPr>
        </p:pic>
      </p:grpSp>
      <p:pic>
        <p:nvPicPr>
          <p:cNvPr id="38412" name="Clair de Lune de Debussy.RMI">
            <a:hlinkClick r:id="" action="ppaction://media"/>
          </p:cNvPr>
          <p:cNvPicPr>
            <a:picLocks noRot="1" noChangeAspect="1" noChangeArrowheads="1"/>
          </p:cNvPicPr>
          <p:nvPr>
            <a:audioFile r:link="rId1"/>
          </p:nvPr>
        </p:nvPicPr>
        <p:blipFill>
          <a:blip r:embed="rId15"/>
          <a:srcRect/>
          <a:stretch>
            <a:fillRect/>
          </a:stretch>
        </p:blipFill>
        <p:spPr bwMode="auto">
          <a:xfrm>
            <a:off x="4495800" y="6248400"/>
            <a:ext cx="304800" cy="304800"/>
          </a:xfrm>
          <a:prstGeom prst="rect">
            <a:avLst/>
          </a:prstGeom>
          <a:noFill/>
          <a:ln w="9525">
            <a:noFill/>
            <a:miter lim="800000"/>
            <a:headEnd/>
            <a:tailEnd/>
          </a:ln>
        </p:spPr>
      </p:pic>
      <p:grpSp>
        <p:nvGrpSpPr>
          <p:cNvPr id="16423" name="Group 504"/>
          <p:cNvGrpSpPr>
            <a:grpSpLocks/>
          </p:cNvGrpSpPr>
          <p:nvPr/>
        </p:nvGrpSpPr>
        <p:grpSpPr bwMode="auto">
          <a:xfrm>
            <a:off x="3419475" y="5834063"/>
            <a:ext cx="2376488" cy="908050"/>
            <a:chOff x="2154" y="3748"/>
            <a:chExt cx="1497" cy="572"/>
          </a:xfrm>
        </p:grpSpPr>
        <p:sp>
          <p:nvSpPr>
            <p:cNvPr id="16424" name="Oval 478"/>
            <p:cNvSpPr>
              <a:spLocks noChangeArrowheads="1"/>
            </p:cNvSpPr>
            <p:nvPr/>
          </p:nvSpPr>
          <p:spPr bwMode="auto">
            <a:xfrm>
              <a:off x="2154" y="3748"/>
              <a:ext cx="1497" cy="572"/>
            </a:xfrm>
            <a:prstGeom prst="ellipse">
              <a:avLst/>
            </a:prstGeom>
            <a:solidFill>
              <a:schemeClr val="hlink"/>
            </a:solidFill>
            <a:ln w="38100" cap="sq">
              <a:solidFill>
                <a:schemeClr val="tx1"/>
              </a:solidFill>
              <a:miter lim="800000"/>
              <a:headEnd type="none" w="sm" len="sm"/>
              <a:tailEnd type="none" w="sm" len="sm"/>
            </a:ln>
          </p:spPr>
          <p:txBody>
            <a:bodyPr wrap="none" anchor="ctr"/>
            <a:lstStyle/>
            <a:p>
              <a:pPr algn="ctr" rtl="1"/>
              <a:endParaRPr lang="fr-FR"/>
            </a:p>
          </p:txBody>
        </p:sp>
        <p:sp>
          <p:nvSpPr>
            <p:cNvPr id="38329" name="Oval 441"/>
            <p:cNvSpPr>
              <a:spLocks noChangeArrowheads="1"/>
            </p:cNvSpPr>
            <p:nvPr/>
          </p:nvSpPr>
          <p:spPr bwMode="auto">
            <a:xfrm>
              <a:off x="2245" y="3793"/>
              <a:ext cx="1315" cy="482"/>
            </a:xfrm>
            <a:prstGeom prst="ellipse">
              <a:avLst/>
            </a:prstGeom>
            <a:gradFill rotWithShape="1">
              <a:gsLst>
                <a:gs pos="0">
                  <a:schemeClr val="accent1">
                    <a:alpha val="96001"/>
                  </a:schemeClr>
                </a:gs>
                <a:gs pos="100000">
                  <a:schemeClr val="accent1">
                    <a:gamma/>
                    <a:shade val="36078"/>
                    <a:invGamma/>
                  </a:schemeClr>
                </a:gs>
              </a:gsLst>
              <a:path path="shape">
                <a:fillToRect l="50000" t="50000" r="50000" b="50000"/>
              </a:path>
            </a:gradFill>
            <a:ln w="38100" cap="sq">
              <a:solidFill>
                <a:schemeClr val="tx1"/>
              </a:solidFill>
              <a:miter lim="800000"/>
              <a:headEnd type="none" w="sm" len="sm"/>
              <a:tailEnd type="none" w="sm" len="sm"/>
            </a:ln>
            <a:effectLst/>
          </p:spPr>
          <p:txBody>
            <a:bodyPr wrap="none" anchor="ctr"/>
            <a:lstStyle/>
            <a:p>
              <a:pPr algn="ctr" rtl="1">
                <a:defRPr/>
              </a:pPr>
              <a:r>
                <a:rPr lang="fr-FR" sz="2800" dirty="0" smtClean="0">
                  <a:cs typeface="Times New Roman" pitchFamily="18" charset="0"/>
                </a:rPr>
                <a:t>2013</a:t>
              </a:r>
              <a:r>
                <a:rPr lang="ar-TN" sz="2800" dirty="0" smtClean="0">
                  <a:cs typeface="Times New Roman" pitchFamily="18" charset="0"/>
                </a:rPr>
                <a:t> </a:t>
              </a:r>
              <a:r>
                <a:rPr lang="ar-TN" sz="2800" dirty="0">
                  <a:cs typeface="Times New Roman" pitchFamily="18" charset="0"/>
                </a:rPr>
                <a:t>/</a:t>
              </a:r>
              <a:r>
                <a:rPr lang="fr-FR" sz="2800" dirty="0">
                  <a:cs typeface="Times New Roman" pitchFamily="18" charset="0"/>
                </a:rPr>
                <a:t> </a:t>
              </a:r>
              <a:r>
                <a:rPr lang="fr-FR" sz="2800" dirty="0" smtClean="0">
                  <a:cs typeface="Times New Roman" pitchFamily="18" charset="0"/>
                </a:rPr>
                <a:t>2014</a:t>
              </a:r>
              <a:endParaRPr lang="fr-FR" sz="2800" dirty="0">
                <a:cs typeface="Times New Roman" pitchFamily="18" charset="0"/>
              </a:endParaRPr>
            </a:p>
          </p:txBody>
        </p:sp>
      </p:grpSp>
      <p:grpSp>
        <p:nvGrpSpPr>
          <p:cNvPr id="2" name="Group 519"/>
          <p:cNvGrpSpPr>
            <a:grpSpLocks/>
          </p:cNvGrpSpPr>
          <p:nvPr/>
        </p:nvGrpSpPr>
        <p:grpSpPr bwMode="auto">
          <a:xfrm>
            <a:off x="684213" y="4437063"/>
            <a:ext cx="1079500" cy="1027112"/>
            <a:chOff x="4604" y="1389"/>
            <a:chExt cx="1060" cy="1056"/>
          </a:xfrm>
        </p:grpSpPr>
        <p:sp>
          <p:nvSpPr>
            <p:cNvPr id="16432" name="Rectangle 518"/>
            <p:cNvSpPr>
              <a:spLocks noChangeArrowheads="1"/>
            </p:cNvSpPr>
            <p:nvPr/>
          </p:nvSpPr>
          <p:spPr bwMode="auto">
            <a:xfrm>
              <a:off x="4752" y="1488"/>
              <a:ext cx="768" cy="816"/>
            </a:xfrm>
            <a:prstGeom prst="rect">
              <a:avLst/>
            </a:prstGeom>
            <a:solidFill>
              <a:schemeClr val="tx1"/>
            </a:solidFill>
            <a:ln w="12700" cap="sq">
              <a:solidFill>
                <a:schemeClr val="tx1"/>
              </a:solidFill>
              <a:miter lim="800000"/>
              <a:headEnd/>
              <a:tailEnd/>
            </a:ln>
          </p:spPr>
          <p:txBody>
            <a:bodyPr wrap="none" anchor="ctr"/>
            <a:lstStyle/>
            <a:p>
              <a:pPr algn="ctr" rtl="1"/>
              <a:endParaRPr lang="fr-FR"/>
            </a:p>
          </p:txBody>
        </p:sp>
        <p:pic>
          <p:nvPicPr>
            <p:cNvPr id="16433" name="Picture 506" descr="drapeau3"/>
            <p:cNvPicPr>
              <a:picLocks noChangeAspect="1" noChangeArrowheads="1" noCrop="1"/>
            </p:cNvPicPr>
            <p:nvPr/>
          </p:nvPicPr>
          <p:blipFill>
            <a:blip r:embed="rId14"/>
            <a:srcRect/>
            <a:stretch>
              <a:fillRect/>
            </a:stretch>
          </p:blipFill>
          <p:spPr bwMode="auto">
            <a:xfrm>
              <a:off x="4604" y="1389"/>
              <a:ext cx="1060" cy="1056"/>
            </a:xfrm>
            <a:prstGeom prst="rect">
              <a:avLst/>
            </a:prstGeom>
            <a:noFill/>
            <a:ln w="9525">
              <a:noFill/>
              <a:miter lim="800000"/>
              <a:headEnd/>
              <a:tailEnd/>
            </a:ln>
          </p:spPr>
        </p:pic>
      </p:grpSp>
    </p:spTree>
  </p:cSld>
  <p:clrMapOvr>
    <a:masterClrMapping/>
  </p:clrMapOvr>
  <p:transition spd="med"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8311"/>
                                        </p:tgtEl>
                                        <p:attrNameLst>
                                          <p:attrName>ppt_x</p:attrName>
                                          <p:attrName>ppt_y</p:attrName>
                                        </p:attrNameLst>
                                      </p:cBhvr>
                                    </p:animMotion>
                                    <p:animRot by="1500000">
                                      <p:cBhvr>
                                        <p:cTn id="7" dur="125" fill="hold">
                                          <p:stCondLst>
                                            <p:cond delay="0"/>
                                          </p:stCondLst>
                                        </p:cTn>
                                        <p:tgtEl>
                                          <p:spTgt spid="38311"/>
                                        </p:tgtEl>
                                        <p:attrNameLst>
                                          <p:attrName>r</p:attrName>
                                        </p:attrNameLst>
                                      </p:cBhvr>
                                    </p:animRot>
                                    <p:animRot by="-1500000">
                                      <p:cBhvr>
                                        <p:cTn id="8" dur="125" fill="hold">
                                          <p:stCondLst>
                                            <p:cond delay="125"/>
                                          </p:stCondLst>
                                        </p:cTn>
                                        <p:tgtEl>
                                          <p:spTgt spid="38311"/>
                                        </p:tgtEl>
                                        <p:attrNameLst>
                                          <p:attrName>r</p:attrName>
                                        </p:attrNameLst>
                                      </p:cBhvr>
                                    </p:animRot>
                                    <p:animRot by="-1500000">
                                      <p:cBhvr>
                                        <p:cTn id="9" dur="125" fill="hold">
                                          <p:stCondLst>
                                            <p:cond delay="250"/>
                                          </p:stCondLst>
                                        </p:cTn>
                                        <p:tgtEl>
                                          <p:spTgt spid="38311"/>
                                        </p:tgtEl>
                                        <p:attrNameLst>
                                          <p:attrName>r</p:attrName>
                                        </p:attrNameLst>
                                      </p:cBhvr>
                                    </p:animRot>
                                    <p:animRot by="1500000">
                                      <p:cBhvr>
                                        <p:cTn id="10" dur="125" fill="hold">
                                          <p:stCondLst>
                                            <p:cond delay="375"/>
                                          </p:stCondLst>
                                        </p:cTn>
                                        <p:tgtEl>
                                          <p:spTgt spid="38311"/>
                                        </p:tgtEl>
                                        <p:attrNameLst>
                                          <p:attrName>r</p:attrName>
                                        </p:attrNameLst>
                                      </p:cBhvr>
                                    </p:animRot>
                                  </p:childTnLst>
                                </p:cTn>
                              </p:par>
                              <p:par>
                                <p:cTn id="11" presetID="11" presetClass="entr" presetSubtype="0" fill="hold" nodeType="withEffect">
                                  <p:stCondLst>
                                    <p:cond delay="0"/>
                                  </p:stCondLst>
                                  <p:childTnLst>
                                    <p:set>
                                      <p:cBhvr>
                                        <p:cTn id="12" dur="75">
                                          <p:stCondLst>
                                            <p:cond delay="0"/>
                                          </p:stCondLst>
                                        </p:cTn>
                                        <p:tgtEl>
                                          <p:spTgt spid="38268"/>
                                        </p:tgtEl>
                                        <p:attrNameLst>
                                          <p:attrName>style.visibility</p:attrName>
                                        </p:attrNameLst>
                                      </p:cBhvr>
                                      <p:to>
                                        <p:strVal val="visible"/>
                                      </p:to>
                                    </p:set>
                                  </p:childTnLst>
                                </p:cTn>
                              </p:par>
                            </p:childTnLst>
                          </p:cTn>
                        </p:par>
                        <p:par>
                          <p:cTn id="13" fill="hold">
                            <p:stCondLst>
                              <p:cond delay="1250"/>
                            </p:stCondLst>
                            <p:childTnLst>
                              <p:par>
                                <p:cTn id="14" presetID="11" presetClass="entr" presetSubtype="0" fill="hold" nodeType="afterEffect">
                                  <p:stCondLst>
                                    <p:cond delay="0"/>
                                  </p:stCondLst>
                                  <p:childTnLst>
                                    <p:set>
                                      <p:cBhvr>
                                        <p:cTn id="15" dur="500">
                                          <p:stCondLst>
                                            <p:cond delay="0"/>
                                          </p:stCondLst>
                                        </p:cTn>
                                        <p:tgtEl>
                                          <p:spTgt spid="38251"/>
                                        </p:tgtEl>
                                        <p:attrNameLst>
                                          <p:attrName>style.visibility</p:attrName>
                                        </p:attrNameLst>
                                      </p:cBhvr>
                                      <p:to>
                                        <p:strVal val="visible"/>
                                      </p:to>
                                    </p:set>
                                  </p:childTnLst>
                                </p:cTn>
                              </p:par>
                            </p:childTnLst>
                          </p:cTn>
                        </p:par>
                        <p:par>
                          <p:cTn id="16" fill="hold">
                            <p:stCondLst>
                              <p:cond delay="1750"/>
                            </p:stCondLst>
                            <p:childTnLst>
                              <p:par>
                                <p:cTn id="17" presetID="11" presetClass="entr" presetSubtype="0" fill="hold" nodeType="afterEffect">
                                  <p:stCondLst>
                                    <p:cond delay="0"/>
                                  </p:stCondLst>
                                  <p:childTnLst>
                                    <p:set>
                                      <p:cBhvr>
                                        <p:cTn id="18" dur="500">
                                          <p:stCondLst>
                                            <p:cond delay="0"/>
                                          </p:stCondLst>
                                        </p:cTn>
                                        <p:tgtEl>
                                          <p:spTgt spid="38260"/>
                                        </p:tgtEl>
                                        <p:attrNameLst>
                                          <p:attrName>style.visibility</p:attrName>
                                        </p:attrNameLst>
                                      </p:cBhvr>
                                      <p:to>
                                        <p:strVal val="visible"/>
                                      </p:to>
                                    </p:set>
                                  </p:childTnLst>
                                </p:cTn>
                              </p:par>
                            </p:childTnLst>
                          </p:cTn>
                        </p:par>
                        <p:par>
                          <p:cTn id="19" fill="hold">
                            <p:stCondLst>
                              <p:cond delay="2250"/>
                            </p:stCondLst>
                            <p:childTnLst>
                              <p:par>
                                <p:cTn id="20" presetID="11" presetClass="entr" presetSubtype="0" fill="hold" nodeType="afterEffect">
                                  <p:stCondLst>
                                    <p:cond delay="0"/>
                                  </p:stCondLst>
                                  <p:childTnLst>
                                    <p:set>
                                      <p:cBhvr>
                                        <p:cTn id="21" dur="500">
                                          <p:stCondLst>
                                            <p:cond delay="0"/>
                                          </p:stCondLst>
                                        </p:cTn>
                                        <p:tgtEl>
                                          <p:spTgt spid="38244"/>
                                        </p:tgtEl>
                                        <p:attrNameLst>
                                          <p:attrName>style.visibility</p:attrName>
                                        </p:attrNameLst>
                                      </p:cBhvr>
                                      <p:to>
                                        <p:strVal val="visible"/>
                                      </p:to>
                                    </p:set>
                                  </p:childTnLst>
                                </p:cTn>
                              </p:par>
                            </p:childTnLst>
                          </p:cTn>
                        </p:par>
                        <p:par>
                          <p:cTn id="22" fill="hold">
                            <p:stCondLst>
                              <p:cond delay="2750"/>
                            </p:stCondLst>
                            <p:childTnLst>
                              <p:par>
                                <p:cTn id="23" presetID="11" presetClass="entr" presetSubtype="0" fill="hold" nodeType="afterEffect">
                                  <p:stCondLst>
                                    <p:cond delay="0"/>
                                  </p:stCondLst>
                                  <p:childTnLst>
                                    <p:set>
                                      <p:cBhvr>
                                        <p:cTn id="24" dur="500">
                                          <p:stCondLst>
                                            <p:cond delay="0"/>
                                          </p:stCondLst>
                                        </p:cTn>
                                        <p:tgtEl>
                                          <p:spTgt spid="38257"/>
                                        </p:tgtEl>
                                        <p:attrNameLst>
                                          <p:attrName>style.visibility</p:attrName>
                                        </p:attrNameLst>
                                      </p:cBhvr>
                                      <p:to>
                                        <p:strVal val="visible"/>
                                      </p:to>
                                    </p:set>
                                  </p:childTnLst>
                                </p:cTn>
                              </p:par>
                            </p:childTnLst>
                          </p:cTn>
                        </p:par>
                        <p:par>
                          <p:cTn id="25" fill="hold">
                            <p:stCondLst>
                              <p:cond delay="3250"/>
                            </p:stCondLst>
                            <p:childTnLst>
                              <p:par>
                                <p:cTn id="26" presetID="11" presetClass="entr" presetSubtype="0" fill="hold" nodeType="afterEffect">
                                  <p:stCondLst>
                                    <p:cond delay="0"/>
                                  </p:stCondLst>
                                  <p:childTnLst>
                                    <p:set>
                                      <p:cBhvr>
                                        <p:cTn id="27" dur="500">
                                          <p:stCondLst>
                                            <p:cond delay="0"/>
                                          </p:stCondLst>
                                        </p:cTn>
                                        <p:tgtEl>
                                          <p:spTgt spid="38258"/>
                                        </p:tgtEl>
                                        <p:attrNameLst>
                                          <p:attrName>style.visibility</p:attrName>
                                        </p:attrNameLst>
                                      </p:cBhvr>
                                      <p:to>
                                        <p:strVal val="visible"/>
                                      </p:to>
                                    </p:set>
                                  </p:childTnLst>
                                </p:cTn>
                              </p:par>
                            </p:childTnLst>
                          </p:cTn>
                        </p:par>
                        <p:par>
                          <p:cTn id="28" fill="hold">
                            <p:stCondLst>
                              <p:cond delay="3750"/>
                            </p:stCondLst>
                            <p:childTnLst>
                              <p:par>
                                <p:cTn id="29" presetID="11" presetClass="entr" presetSubtype="0" fill="hold" nodeType="afterEffect">
                                  <p:stCondLst>
                                    <p:cond delay="0"/>
                                  </p:stCondLst>
                                  <p:childTnLst>
                                    <p:set>
                                      <p:cBhvr>
                                        <p:cTn id="30" dur="500">
                                          <p:stCondLst>
                                            <p:cond delay="0"/>
                                          </p:stCondLst>
                                        </p:cTn>
                                        <p:tgtEl>
                                          <p:spTgt spid="38261"/>
                                        </p:tgtEl>
                                        <p:attrNameLst>
                                          <p:attrName>style.visibility</p:attrName>
                                        </p:attrNameLst>
                                      </p:cBhvr>
                                      <p:to>
                                        <p:strVal val="visible"/>
                                      </p:to>
                                    </p:set>
                                  </p:childTnLst>
                                </p:cTn>
                              </p:par>
                            </p:childTnLst>
                          </p:cTn>
                        </p:par>
                        <p:par>
                          <p:cTn id="31" fill="hold">
                            <p:stCondLst>
                              <p:cond delay="4250"/>
                            </p:stCondLst>
                            <p:childTnLst>
                              <p:par>
                                <p:cTn id="32" presetID="11" presetClass="entr" presetSubtype="0" fill="hold" nodeType="afterEffect">
                                  <p:stCondLst>
                                    <p:cond delay="0"/>
                                  </p:stCondLst>
                                  <p:childTnLst>
                                    <p:set>
                                      <p:cBhvr>
                                        <p:cTn id="33" dur="500">
                                          <p:stCondLst>
                                            <p:cond delay="0"/>
                                          </p:stCondLst>
                                        </p:cTn>
                                        <p:tgtEl>
                                          <p:spTgt spid="38286"/>
                                        </p:tgtEl>
                                        <p:attrNameLst>
                                          <p:attrName>style.visibility</p:attrName>
                                        </p:attrNameLst>
                                      </p:cBhvr>
                                      <p:to>
                                        <p:strVal val="visible"/>
                                      </p:to>
                                    </p:set>
                                  </p:childTnLst>
                                </p:cTn>
                              </p:par>
                            </p:childTnLst>
                          </p:cTn>
                        </p:par>
                        <p:par>
                          <p:cTn id="34" fill="hold">
                            <p:stCondLst>
                              <p:cond delay="4750"/>
                            </p:stCondLst>
                            <p:childTnLst>
                              <p:par>
                                <p:cTn id="35" presetID="11" presetClass="entr" presetSubtype="0" fill="hold" nodeType="afterEffect">
                                  <p:stCondLst>
                                    <p:cond delay="0"/>
                                  </p:stCondLst>
                                  <p:childTnLst>
                                    <p:set>
                                      <p:cBhvr>
                                        <p:cTn id="36" dur="500">
                                          <p:stCondLst>
                                            <p:cond delay="0"/>
                                          </p:stCondLst>
                                        </p:cTn>
                                        <p:tgtEl>
                                          <p:spTgt spid="38282"/>
                                        </p:tgtEl>
                                        <p:attrNameLst>
                                          <p:attrName>style.visibility</p:attrName>
                                        </p:attrNameLst>
                                      </p:cBhvr>
                                      <p:to>
                                        <p:strVal val="visible"/>
                                      </p:to>
                                    </p:set>
                                  </p:childTnLst>
                                </p:cTn>
                              </p:par>
                            </p:childTnLst>
                          </p:cTn>
                        </p:par>
                        <p:par>
                          <p:cTn id="37" fill="hold">
                            <p:stCondLst>
                              <p:cond delay="5250"/>
                            </p:stCondLst>
                            <p:childTnLst>
                              <p:par>
                                <p:cTn id="38" presetID="11" presetClass="entr" presetSubtype="0" fill="hold" nodeType="afterEffect">
                                  <p:stCondLst>
                                    <p:cond delay="0"/>
                                  </p:stCondLst>
                                  <p:childTnLst>
                                    <p:set>
                                      <p:cBhvr>
                                        <p:cTn id="39" dur="500">
                                          <p:stCondLst>
                                            <p:cond delay="0"/>
                                          </p:stCondLst>
                                        </p:cTn>
                                        <p:tgtEl>
                                          <p:spTgt spid="38288"/>
                                        </p:tgtEl>
                                        <p:attrNameLst>
                                          <p:attrName>style.visibility</p:attrName>
                                        </p:attrNameLst>
                                      </p:cBhvr>
                                      <p:to>
                                        <p:strVal val="visible"/>
                                      </p:to>
                                    </p:set>
                                  </p:childTnLst>
                                </p:cTn>
                              </p:par>
                            </p:childTnLst>
                          </p:cTn>
                        </p:par>
                        <p:par>
                          <p:cTn id="40" fill="hold">
                            <p:stCondLst>
                              <p:cond delay="5750"/>
                            </p:stCondLst>
                            <p:childTnLst>
                              <p:par>
                                <p:cTn id="41" presetID="11" presetClass="entr" presetSubtype="0" fill="hold" nodeType="afterEffect">
                                  <p:stCondLst>
                                    <p:cond delay="0"/>
                                  </p:stCondLst>
                                  <p:childTnLst>
                                    <p:set>
                                      <p:cBhvr>
                                        <p:cTn id="42" dur="500">
                                          <p:stCondLst>
                                            <p:cond delay="0"/>
                                          </p:stCondLst>
                                        </p:cTn>
                                        <p:tgtEl>
                                          <p:spTgt spid="38283"/>
                                        </p:tgtEl>
                                        <p:attrNameLst>
                                          <p:attrName>style.visibility</p:attrName>
                                        </p:attrNameLst>
                                      </p:cBhvr>
                                      <p:to>
                                        <p:strVal val="visible"/>
                                      </p:to>
                                    </p:set>
                                  </p:childTnLst>
                                </p:cTn>
                              </p:par>
                            </p:childTnLst>
                          </p:cTn>
                        </p:par>
                        <p:par>
                          <p:cTn id="43" fill="hold">
                            <p:stCondLst>
                              <p:cond delay="6250"/>
                            </p:stCondLst>
                            <p:childTnLst>
                              <p:par>
                                <p:cTn id="44" presetID="11" presetClass="entr" presetSubtype="0" fill="hold" nodeType="afterEffect">
                                  <p:stCondLst>
                                    <p:cond delay="0"/>
                                  </p:stCondLst>
                                  <p:childTnLst>
                                    <p:set>
                                      <p:cBhvr>
                                        <p:cTn id="45" dur="500">
                                          <p:stCondLst>
                                            <p:cond delay="0"/>
                                          </p:stCondLst>
                                        </p:cTn>
                                        <p:tgtEl>
                                          <p:spTgt spid="38299"/>
                                        </p:tgtEl>
                                        <p:attrNameLst>
                                          <p:attrName>style.visibility</p:attrName>
                                        </p:attrNameLst>
                                      </p:cBhvr>
                                      <p:to>
                                        <p:strVal val="visible"/>
                                      </p:to>
                                    </p:set>
                                  </p:childTnLst>
                                </p:cTn>
                              </p:par>
                            </p:childTnLst>
                          </p:cTn>
                        </p:par>
                        <p:par>
                          <p:cTn id="46" fill="hold">
                            <p:stCondLst>
                              <p:cond delay="6750"/>
                            </p:stCondLst>
                            <p:childTnLst>
                              <p:par>
                                <p:cTn id="47" presetID="11" presetClass="entr" presetSubtype="0" fill="hold" nodeType="afterEffect">
                                  <p:stCondLst>
                                    <p:cond delay="0"/>
                                  </p:stCondLst>
                                  <p:childTnLst>
                                    <p:set>
                                      <p:cBhvr>
                                        <p:cTn id="48" dur="500">
                                          <p:stCondLst>
                                            <p:cond delay="0"/>
                                          </p:stCondLst>
                                        </p:cTn>
                                        <p:tgtEl>
                                          <p:spTgt spid="38301"/>
                                        </p:tgtEl>
                                        <p:attrNameLst>
                                          <p:attrName>style.visibility</p:attrName>
                                        </p:attrNameLst>
                                      </p:cBhvr>
                                      <p:to>
                                        <p:strVal val="visible"/>
                                      </p:to>
                                    </p:set>
                                  </p:childTnLst>
                                </p:cTn>
                              </p:par>
                            </p:childTnLst>
                          </p:cTn>
                        </p:par>
                        <p:par>
                          <p:cTn id="49" fill="hold">
                            <p:stCondLst>
                              <p:cond delay="7250"/>
                            </p:stCondLst>
                            <p:childTnLst>
                              <p:par>
                                <p:cTn id="50" presetID="23" presetClass="entr" presetSubtype="528" fill="hold" grpId="0" nodeType="afterEffect">
                                  <p:stCondLst>
                                    <p:cond delay="0"/>
                                  </p:stCondLst>
                                  <p:childTnLst>
                                    <p:set>
                                      <p:cBhvr>
                                        <p:cTn id="51" dur="1" fill="hold">
                                          <p:stCondLst>
                                            <p:cond delay="0"/>
                                          </p:stCondLst>
                                        </p:cTn>
                                        <p:tgtEl>
                                          <p:spTgt spid="38264"/>
                                        </p:tgtEl>
                                        <p:attrNameLst>
                                          <p:attrName>style.visibility</p:attrName>
                                        </p:attrNameLst>
                                      </p:cBhvr>
                                      <p:to>
                                        <p:strVal val="visible"/>
                                      </p:to>
                                    </p:set>
                                    <p:anim calcmode="lin" valueType="num">
                                      <p:cBhvr>
                                        <p:cTn id="52" dur="500" fill="hold"/>
                                        <p:tgtEl>
                                          <p:spTgt spid="38264"/>
                                        </p:tgtEl>
                                        <p:attrNameLst>
                                          <p:attrName>ppt_w</p:attrName>
                                        </p:attrNameLst>
                                      </p:cBhvr>
                                      <p:tavLst>
                                        <p:tav tm="0">
                                          <p:val>
                                            <p:fltVal val="0"/>
                                          </p:val>
                                        </p:tav>
                                        <p:tav tm="100000">
                                          <p:val>
                                            <p:strVal val="#ppt_w"/>
                                          </p:val>
                                        </p:tav>
                                      </p:tavLst>
                                    </p:anim>
                                    <p:anim calcmode="lin" valueType="num">
                                      <p:cBhvr>
                                        <p:cTn id="53" dur="500" fill="hold"/>
                                        <p:tgtEl>
                                          <p:spTgt spid="38264"/>
                                        </p:tgtEl>
                                        <p:attrNameLst>
                                          <p:attrName>ppt_h</p:attrName>
                                        </p:attrNameLst>
                                      </p:cBhvr>
                                      <p:tavLst>
                                        <p:tav tm="0">
                                          <p:val>
                                            <p:fltVal val="0"/>
                                          </p:val>
                                        </p:tav>
                                        <p:tav tm="100000">
                                          <p:val>
                                            <p:strVal val="#ppt_h"/>
                                          </p:val>
                                        </p:tav>
                                      </p:tavLst>
                                    </p:anim>
                                    <p:anim calcmode="lin" valueType="num">
                                      <p:cBhvr>
                                        <p:cTn id="54" dur="500" fill="hold"/>
                                        <p:tgtEl>
                                          <p:spTgt spid="38264"/>
                                        </p:tgtEl>
                                        <p:attrNameLst>
                                          <p:attrName>ppt_x</p:attrName>
                                        </p:attrNameLst>
                                      </p:cBhvr>
                                      <p:tavLst>
                                        <p:tav tm="0">
                                          <p:val>
                                            <p:fltVal val="0.5"/>
                                          </p:val>
                                        </p:tav>
                                        <p:tav tm="100000">
                                          <p:val>
                                            <p:strVal val="#ppt_x"/>
                                          </p:val>
                                        </p:tav>
                                      </p:tavLst>
                                    </p:anim>
                                    <p:anim calcmode="lin" valueType="num">
                                      <p:cBhvr>
                                        <p:cTn id="55" dur="500" fill="hold"/>
                                        <p:tgtEl>
                                          <p:spTgt spid="38264"/>
                                        </p:tgtEl>
                                        <p:attrNameLst>
                                          <p:attrName>ppt_y</p:attrName>
                                        </p:attrNameLst>
                                      </p:cBhvr>
                                      <p:tavLst>
                                        <p:tav tm="0">
                                          <p:val>
                                            <p:fltVal val="0.5"/>
                                          </p:val>
                                        </p:tav>
                                        <p:tav tm="100000">
                                          <p:val>
                                            <p:strVal val="#ppt_y"/>
                                          </p:val>
                                        </p:tav>
                                      </p:tavLst>
                                    </p:anim>
                                  </p:childTnLst>
                                </p:cTn>
                              </p:par>
                            </p:childTnLst>
                          </p:cTn>
                        </p:par>
                        <p:par>
                          <p:cTn id="56" fill="hold">
                            <p:stCondLst>
                              <p:cond delay="7750"/>
                            </p:stCondLst>
                            <p:childTnLst>
                              <p:par>
                                <p:cTn id="57" presetID="23" presetClass="entr" presetSubtype="528" fill="hold" grpId="0" nodeType="afterEffect">
                                  <p:stCondLst>
                                    <p:cond delay="0"/>
                                  </p:stCondLst>
                                  <p:childTnLst>
                                    <p:set>
                                      <p:cBhvr>
                                        <p:cTn id="58" dur="1" fill="hold">
                                          <p:stCondLst>
                                            <p:cond delay="0"/>
                                          </p:stCondLst>
                                        </p:cTn>
                                        <p:tgtEl>
                                          <p:spTgt spid="38293"/>
                                        </p:tgtEl>
                                        <p:attrNameLst>
                                          <p:attrName>style.visibility</p:attrName>
                                        </p:attrNameLst>
                                      </p:cBhvr>
                                      <p:to>
                                        <p:strVal val="visible"/>
                                      </p:to>
                                    </p:set>
                                    <p:anim calcmode="lin" valueType="num">
                                      <p:cBhvr>
                                        <p:cTn id="59" dur="500" fill="hold"/>
                                        <p:tgtEl>
                                          <p:spTgt spid="38293"/>
                                        </p:tgtEl>
                                        <p:attrNameLst>
                                          <p:attrName>ppt_w</p:attrName>
                                        </p:attrNameLst>
                                      </p:cBhvr>
                                      <p:tavLst>
                                        <p:tav tm="0">
                                          <p:val>
                                            <p:fltVal val="0"/>
                                          </p:val>
                                        </p:tav>
                                        <p:tav tm="100000">
                                          <p:val>
                                            <p:strVal val="#ppt_w"/>
                                          </p:val>
                                        </p:tav>
                                      </p:tavLst>
                                    </p:anim>
                                    <p:anim calcmode="lin" valueType="num">
                                      <p:cBhvr>
                                        <p:cTn id="60" dur="500" fill="hold"/>
                                        <p:tgtEl>
                                          <p:spTgt spid="38293"/>
                                        </p:tgtEl>
                                        <p:attrNameLst>
                                          <p:attrName>ppt_h</p:attrName>
                                        </p:attrNameLst>
                                      </p:cBhvr>
                                      <p:tavLst>
                                        <p:tav tm="0">
                                          <p:val>
                                            <p:fltVal val="0"/>
                                          </p:val>
                                        </p:tav>
                                        <p:tav tm="100000">
                                          <p:val>
                                            <p:strVal val="#ppt_h"/>
                                          </p:val>
                                        </p:tav>
                                      </p:tavLst>
                                    </p:anim>
                                    <p:anim calcmode="lin" valueType="num">
                                      <p:cBhvr>
                                        <p:cTn id="61" dur="500" fill="hold"/>
                                        <p:tgtEl>
                                          <p:spTgt spid="38293"/>
                                        </p:tgtEl>
                                        <p:attrNameLst>
                                          <p:attrName>ppt_x</p:attrName>
                                        </p:attrNameLst>
                                      </p:cBhvr>
                                      <p:tavLst>
                                        <p:tav tm="0">
                                          <p:val>
                                            <p:fltVal val="0.5"/>
                                          </p:val>
                                        </p:tav>
                                        <p:tav tm="100000">
                                          <p:val>
                                            <p:strVal val="#ppt_x"/>
                                          </p:val>
                                        </p:tav>
                                      </p:tavLst>
                                    </p:anim>
                                    <p:anim calcmode="lin" valueType="num">
                                      <p:cBhvr>
                                        <p:cTn id="62" dur="500" fill="hold"/>
                                        <p:tgtEl>
                                          <p:spTgt spid="38293"/>
                                        </p:tgtEl>
                                        <p:attrNameLst>
                                          <p:attrName>ppt_y</p:attrName>
                                        </p:attrNameLst>
                                      </p:cBhvr>
                                      <p:tavLst>
                                        <p:tav tm="0">
                                          <p:val>
                                            <p:fltVal val="0.5"/>
                                          </p:val>
                                        </p:tav>
                                        <p:tav tm="100000">
                                          <p:val>
                                            <p:strVal val="#ppt_y"/>
                                          </p:val>
                                        </p:tav>
                                      </p:tavLst>
                                    </p:anim>
                                  </p:childTnLst>
                                </p:cTn>
                              </p:par>
                            </p:childTnLst>
                          </p:cTn>
                        </p:par>
                        <p:par>
                          <p:cTn id="63" fill="hold">
                            <p:stCondLst>
                              <p:cond delay="8250"/>
                            </p:stCondLst>
                            <p:childTnLst>
                              <p:par>
                                <p:cTn id="64" presetID="3" presetClass="entr" presetSubtype="10" fill="hold" nodeType="afterEffect">
                                  <p:stCondLst>
                                    <p:cond delay="0"/>
                                  </p:stCondLst>
                                  <p:childTnLst>
                                    <p:set>
                                      <p:cBhvr>
                                        <p:cTn id="65" dur="1" fill="hold">
                                          <p:stCondLst>
                                            <p:cond delay="0"/>
                                          </p:stCondLst>
                                        </p:cTn>
                                        <p:tgtEl>
                                          <p:spTgt spid="38277"/>
                                        </p:tgtEl>
                                        <p:attrNameLst>
                                          <p:attrName>style.visibility</p:attrName>
                                        </p:attrNameLst>
                                      </p:cBhvr>
                                      <p:to>
                                        <p:strVal val="visible"/>
                                      </p:to>
                                    </p:set>
                                    <p:animEffect transition="in" filter="blinds(horizontal)">
                                      <p:cBhvr>
                                        <p:cTn id="66" dur="500"/>
                                        <p:tgtEl>
                                          <p:spTgt spid="38277"/>
                                        </p:tgtEl>
                                      </p:cBhvr>
                                    </p:animEffect>
                                  </p:childTnLst>
                                </p:cTn>
                              </p:par>
                            </p:childTnLst>
                          </p:cTn>
                        </p:par>
                        <p:par>
                          <p:cTn id="67" fill="hold">
                            <p:stCondLst>
                              <p:cond delay="8750"/>
                            </p:stCondLst>
                            <p:childTnLst>
                              <p:par>
                                <p:cTn id="68" presetID="3" presetClass="entr" presetSubtype="10" fill="hold" nodeType="afterEffect">
                                  <p:stCondLst>
                                    <p:cond delay="0"/>
                                  </p:stCondLst>
                                  <p:childTnLst>
                                    <p:set>
                                      <p:cBhvr>
                                        <p:cTn id="69" dur="1" fill="hold">
                                          <p:stCondLst>
                                            <p:cond delay="0"/>
                                          </p:stCondLst>
                                        </p:cTn>
                                        <p:tgtEl>
                                          <p:spTgt spid="38295"/>
                                        </p:tgtEl>
                                        <p:attrNameLst>
                                          <p:attrName>style.visibility</p:attrName>
                                        </p:attrNameLst>
                                      </p:cBhvr>
                                      <p:to>
                                        <p:strVal val="visible"/>
                                      </p:to>
                                    </p:set>
                                    <p:animEffect transition="in" filter="blinds(horizontal)">
                                      <p:cBhvr>
                                        <p:cTn id="70" dur="500"/>
                                        <p:tgtEl>
                                          <p:spTgt spid="38295"/>
                                        </p:tgtEl>
                                      </p:cBhvr>
                                    </p:animEffect>
                                  </p:childTnLst>
                                </p:cTn>
                              </p:par>
                            </p:childTnLst>
                          </p:cTn>
                        </p:par>
                        <p:par>
                          <p:cTn id="71" fill="hold">
                            <p:stCondLst>
                              <p:cond delay="9250"/>
                            </p:stCondLst>
                            <p:childTnLst>
                              <p:par>
                                <p:cTn id="72" presetID="3" presetClass="entr" presetSubtype="10" fill="hold" nodeType="afterEffect">
                                  <p:stCondLst>
                                    <p:cond delay="0"/>
                                  </p:stCondLst>
                                  <p:childTnLst>
                                    <p:set>
                                      <p:cBhvr>
                                        <p:cTn id="73" dur="1" fill="hold">
                                          <p:stCondLst>
                                            <p:cond delay="0"/>
                                          </p:stCondLst>
                                        </p:cTn>
                                        <p:tgtEl>
                                          <p:spTgt spid="38279"/>
                                        </p:tgtEl>
                                        <p:attrNameLst>
                                          <p:attrName>style.visibility</p:attrName>
                                        </p:attrNameLst>
                                      </p:cBhvr>
                                      <p:to>
                                        <p:strVal val="visible"/>
                                      </p:to>
                                    </p:set>
                                    <p:animEffect transition="in" filter="blinds(horizontal)">
                                      <p:cBhvr>
                                        <p:cTn id="74" dur="500"/>
                                        <p:tgtEl>
                                          <p:spTgt spid="38279"/>
                                        </p:tgtEl>
                                      </p:cBhvr>
                                    </p:animEffect>
                                  </p:childTnLst>
                                </p:cTn>
                              </p:par>
                            </p:childTnLst>
                          </p:cTn>
                        </p:par>
                        <p:par>
                          <p:cTn id="75" fill="hold">
                            <p:stCondLst>
                              <p:cond delay="9750"/>
                            </p:stCondLst>
                            <p:childTnLst>
                              <p:par>
                                <p:cTn id="76" presetID="3" presetClass="entr" presetSubtype="10" fill="hold" nodeType="afterEffect">
                                  <p:stCondLst>
                                    <p:cond delay="0"/>
                                  </p:stCondLst>
                                  <p:childTnLst>
                                    <p:set>
                                      <p:cBhvr>
                                        <p:cTn id="77" dur="1" fill="hold">
                                          <p:stCondLst>
                                            <p:cond delay="0"/>
                                          </p:stCondLst>
                                        </p:cTn>
                                        <p:tgtEl>
                                          <p:spTgt spid="38296"/>
                                        </p:tgtEl>
                                        <p:attrNameLst>
                                          <p:attrName>style.visibility</p:attrName>
                                        </p:attrNameLst>
                                      </p:cBhvr>
                                      <p:to>
                                        <p:strVal val="visible"/>
                                      </p:to>
                                    </p:set>
                                    <p:animEffect transition="in" filter="blinds(horizontal)">
                                      <p:cBhvr>
                                        <p:cTn id="78" dur="500"/>
                                        <p:tgtEl>
                                          <p:spTgt spid="38296"/>
                                        </p:tgtEl>
                                      </p:cBhvr>
                                    </p:animEffect>
                                  </p:childTnLst>
                                </p:cTn>
                              </p:par>
                            </p:childTnLst>
                          </p:cTn>
                        </p:par>
                        <p:par>
                          <p:cTn id="79" fill="hold">
                            <p:stCondLst>
                              <p:cond delay="10250"/>
                            </p:stCondLst>
                            <p:childTnLst>
                              <p:par>
                                <p:cTn id="80" presetID="3" presetClass="entr" presetSubtype="10" fill="hold" nodeType="afterEffect">
                                  <p:stCondLst>
                                    <p:cond delay="0"/>
                                  </p:stCondLst>
                                  <p:childTnLst>
                                    <p:set>
                                      <p:cBhvr>
                                        <p:cTn id="81" dur="1" fill="hold">
                                          <p:stCondLst>
                                            <p:cond delay="0"/>
                                          </p:stCondLst>
                                        </p:cTn>
                                        <p:tgtEl>
                                          <p:spTgt spid="38292"/>
                                        </p:tgtEl>
                                        <p:attrNameLst>
                                          <p:attrName>style.visibility</p:attrName>
                                        </p:attrNameLst>
                                      </p:cBhvr>
                                      <p:to>
                                        <p:strVal val="visible"/>
                                      </p:to>
                                    </p:set>
                                    <p:animEffect transition="in" filter="blinds(horizontal)">
                                      <p:cBhvr>
                                        <p:cTn id="82" dur="500"/>
                                        <p:tgtEl>
                                          <p:spTgt spid="38292"/>
                                        </p:tgtEl>
                                      </p:cBhvr>
                                    </p:animEffect>
                                  </p:childTnLst>
                                </p:cTn>
                              </p:par>
                            </p:childTnLst>
                          </p:cTn>
                        </p:par>
                        <p:par>
                          <p:cTn id="83" fill="hold">
                            <p:stCondLst>
                              <p:cond delay="10750"/>
                            </p:stCondLst>
                            <p:childTnLst>
                              <p:par>
                                <p:cTn id="84" presetID="3" presetClass="entr" presetSubtype="10" fill="hold" nodeType="afterEffect">
                                  <p:stCondLst>
                                    <p:cond delay="0"/>
                                  </p:stCondLst>
                                  <p:childTnLst>
                                    <p:set>
                                      <p:cBhvr>
                                        <p:cTn id="85" dur="1" fill="hold">
                                          <p:stCondLst>
                                            <p:cond delay="0"/>
                                          </p:stCondLst>
                                        </p:cTn>
                                        <p:tgtEl>
                                          <p:spTgt spid="38297"/>
                                        </p:tgtEl>
                                        <p:attrNameLst>
                                          <p:attrName>style.visibility</p:attrName>
                                        </p:attrNameLst>
                                      </p:cBhvr>
                                      <p:to>
                                        <p:strVal val="visible"/>
                                      </p:to>
                                    </p:set>
                                    <p:animEffect transition="in" filter="blinds(horizontal)">
                                      <p:cBhvr>
                                        <p:cTn id="86" dur="500"/>
                                        <p:tgtEl>
                                          <p:spTgt spid="38297"/>
                                        </p:tgtEl>
                                      </p:cBhvr>
                                    </p:animEffect>
                                  </p:childTnLst>
                                </p:cTn>
                              </p:par>
                            </p:childTnLst>
                          </p:cTn>
                        </p:par>
                        <p:par>
                          <p:cTn id="87" fill="hold">
                            <p:stCondLst>
                              <p:cond delay="11250"/>
                            </p:stCondLst>
                            <p:childTnLst>
                              <p:par>
                                <p:cTn id="88" presetID="3" presetClass="entr" presetSubtype="10" fill="hold" nodeType="afterEffect">
                                  <p:stCondLst>
                                    <p:cond delay="0"/>
                                  </p:stCondLst>
                                  <p:childTnLst>
                                    <p:set>
                                      <p:cBhvr>
                                        <p:cTn id="89" dur="1" fill="hold">
                                          <p:stCondLst>
                                            <p:cond delay="0"/>
                                          </p:stCondLst>
                                        </p:cTn>
                                        <p:tgtEl>
                                          <p:spTgt spid="38274"/>
                                        </p:tgtEl>
                                        <p:attrNameLst>
                                          <p:attrName>style.visibility</p:attrName>
                                        </p:attrNameLst>
                                      </p:cBhvr>
                                      <p:to>
                                        <p:strVal val="visible"/>
                                      </p:to>
                                    </p:set>
                                    <p:animEffect transition="in" filter="blinds(horizontal)">
                                      <p:cBhvr>
                                        <p:cTn id="90" dur="500"/>
                                        <p:tgtEl>
                                          <p:spTgt spid="38274"/>
                                        </p:tgtEl>
                                      </p:cBhvr>
                                    </p:animEffect>
                                  </p:childTnLst>
                                </p:cTn>
                              </p:par>
                            </p:childTnLst>
                          </p:cTn>
                        </p:par>
                        <p:par>
                          <p:cTn id="91" fill="hold">
                            <p:stCondLst>
                              <p:cond delay="11750"/>
                            </p:stCondLst>
                            <p:childTnLst>
                              <p:par>
                                <p:cTn id="92" presetID="3" presetClass="entr" presetSubtype="10" fill="hold" nodeType="afterEffect">
                                  <p:stCondLst>
                                    <p:cond delay="0"/>
                                  </p:stCondLst>
                                  <p:childTnLst>
                                    <p:set>
                                      <p:cBhvr>
                                        <p:cTn id="93" dur="1" fill="hold">
                                          <p:stCondLst>
                                            <p:cond delay="0"/>
                                          </p:stCondLst>
                                        </p:cTn>
                                        <p:tgtEl>
                                          <p:spTgt spid="38298"/>
                                        </p:tgtEl>
                                        <p:attrNameLst>
                                          <p:attrName>style.visibility</p:attrName>
                                        </p:attrNameLst>
                                      </p:cBhvr>
                                      <p:to>
                                        <p:strVal val="visible"/>
                                      </p:to>
                                    </p:set>
                                    <p:animEffect transition="in" filter="blinds(horizontal)">
                                      <p:cBhvr>
                                        <p:cTn id="94" dur="500"/>
                                        <p:tgtEl>
                                          <p:spTgt spid="38298"/>
                                        </p:tgtEl>
                                      </p:cBhvr>
                                    </p:animEffect>
                                  </p:childTnLst>
                                </p:cTn>
                              </p:par>
                            </p:childTnLst>
                          </p:cTn>
                        </p:par>
                        <p:par>
                          <p:cTn id="95" fill="hold">
                            <p:stCondLst>
                              <p:cond delay="12250"/>
                            </p:stCondLst>
                            <p:childTnLst>
                              <p:par>
                                <p:cTn id="96" presetID="4" presetClass="entr" presetSubtype="16" fill="hold" nodeType="afterEffect">
                                  <p:stCondLst>
                                    <p:cond delay="0"/>
                                  </p:stCondLst>
                                  <p:childTnLst>
                                    <p:set>
                                      <p:cBhvr>
                                        <p:cTn id="97" dur="1" fill="hold">
                                          <p:stCondLst>
                                            <p:cond delay="0"/>
                                          </p:stCondLst>
                                        </p:cTn>
                                        <p:tgtEl>
                                          <p:spTgt spid="38314"/>
                                        </p:tgtEl>
                                        <p:attrNameLst>
                                          <p:attrName>style.visibility</p:attrName>
                                        </p:attrNameLst>
                                      </p:cBhvr>
                                      <p:to>
                                        <p:strVal val="visible"/>
                                      </p:to>
                                    </p:set>
                                    <p:animEffect transition="in" filter="box(in)">
                                      <p:cBhvr>
                                        <p:cTn id="98" dur="500"/>
                                        <p:tgtEl>
                                          <p:spTgt spid="38314"/>
                                        </p:tgtEl>
                                      </p:cBhvr>
                                    </p:animEffect>
                                  </p:childTnLst>
                                </p:cTn>
                              </p:par>
                            </p:childTnLst>
                          </p:cTn>
                        </p:par>
                        <p:par>
                          <p:cTn id="99" fill="hold">
                            <p:stCondLst>
                              <p:cond delay="12750"/>
                            </p:stCondLst>
                            <p:childTnLst>
                              <p:par>
                                <p:cTn id="100" presetID="4" presetClass="entr" presetSubtype="16" fill="hold" nodeType="afterEffect">
                                  <p:stCondLst>
                                    <p:cond delay="0"/>
                                  </p:stCondLst>
                                  <p:childTnLst>
                                    <p:set>
                                      <p:cBhvr>
                                        <p:cTn id="101" dur="1" fill="hold">
                                          <p:stCondLst>
                                            <p:cond delay="0"/>
                                          </p:stCondLst>
                                        </p:cTn>
                                        <p:tgtEl>
                                          <p:spTgt spid="38313"/>
                                        </p:tgtEl>
                                        <p:attrNameLst>
                                          <p:attrName>style.visibility</p:attrName>
                                        </p:attrNameLst>
                                      </p:cBhvr>
                                      <p:to>
                                        <p:strVal val="visible"/>
                                      </p:to>
                                    </p:set>
                                    <p:animEffect transition="in" filter="box(in)">
                                      <p:cBhvr>
                                        <p:cTn id="102" dur="500"/>
                                        <p:tgtEl>
                                          <p:spTgt spid="38313"/>
                                        </p:tgtEl>
                                      </p:cBhvr>
                                    </p:animEffect>
                                  </p:childTnLst>
                                </p:cTn>
                              </p:par>
                            </p:childTnLst>
                          </p:cTn>
                        </p:par>
                        <p:par>
                          <p:cTn id="103" fill="hold">
                            <p:stCondLst>
                              <p:cond delay="13250"/>
                            </p:stCondLst>
                            <p:childTnLst>
                              <p:par>
                                <p:cTn id="104" presetID="4" presetClass="entr" presetSubtype="16" fill="hold" nodeType="afterEffect">
                                  <p:stCondLst>
                                    <p:cond delay="0"/>
                                  </p:stCondLst>
                                  <p:childTnLst>
                                    <p:set>
                                      <p:cBhvr>
                                        <p:cTn id="105" dur="1" fill="hold">
                                          <p:stCondLst>
                                            <p:cond delay="0"/>
                                          </p:stCondLst>
                                        </p:cTn>
                                        <p:tgtEl>
                                          <p:spTgt spid="38328"/>
                                        </p:tgtEl>
                                        <p:attrNameLst>
                                          <p:attrName>style.visibility</p:attrName>
                                        </p:attrNameLst>
                                      </p:cBhvr>
                                      <p:to>
                                        <p:strVal val="visible"/>
                                      </p:to>
                                    </p:set>
                                    <p:animEffect transition="in" filter="box(in)">
                                      <p:cBhvr>
                                        <p:cTn id="106" dur="500"/>
                                        <p:tgtEl>
                                          <p:spTgt spid="38328"/>
                                        </p:tgtEl>
                                      </p:cBhvr>
                                    </p:animEffect>
                                  </p:childTnLst>
                                </p:cTn>
                              </p:par>
                            </p:childTnLst>
                          </p:cTn>
                        </p:par>
                        <p:par>
                          <p:cTn id="107" fill="hold">
                            <p:stCondLst>
                              <p:cond delay="13750"/>
                            </p:stCondLst>
                            <p:childTnLst>
                              <p:par>
                                <p:cTn id="108" presetID="4" presetClass="entr" presetSubtype="16" fill="hold" nodeType="afterEffect">
                                  <p:stCondLst>
                                    <p:cond delay="0"/>
                                  </p:stCondLst>
                                  <p:childTnLst>
                                    <p:set>
                                      <p:cBhvr>
                                        <p:cTn id="109" dur="1" fill="hold">
                                          <p:stCondLst>
                                            <p:cond delay="0"/>
                                          </p:stCondLst>
                                        </p:cTn>
                                        <p:tgtEl>
                                          <p:spTgt spid="38312"/>
                                        </p:tgtEl>
                                        <p:attrNameLst>
                                          <p:attrName>style.visibility</p:attrName>
                                        </p:attrNameLst>
                                      </p:cBhvr>
                                      <p:to>
                                        <p:strVal val="visible"/>
                                      </p:to>
                                    </p:set>
                                    <p:animEffect transition="in" filter="box(in)">
                                      <p:cBhvr>
                                        <p:cTn id="110" dur="500"/>
                                        <p:tgtEl>
                                          <p:spTgt spid="38312"/>
                                        </p:tgtEl>
                                      </p:cBhvr>
                                    </p:animEffect>
                                  </p:childTnLst>
                                </p:cTn>
                              </p:par>
                            </p:childTnLst>
                          </p:cTn>
                        </p:par>
                        <p:par>
                          <p:cTn id="111" fill="hold">
                            <p:stCondLst>
                              <p:cond delay="14250"/>
                            </p:stCondLst>
                            <p:childTnLst>
                              <p:par>
                                <p:cTn id="112" presetID="1" presetClass="mediacall" presetSubtype="0" fill="hold" nodeType="afterEffect">
                                  <p:stCondLst>
                                    <p:cond delay="0"/>
                                  </p:stCondLst>
                                  <p:childTnLst>
                                    <p:cmd type="call" cmd="playFrom(0.0)">
                                      <p:cBhvr>
                                        <p:cTn id="113" dur="1" fill="hold"/>
                                        <p:tgtEl>
                                          <p:spTgt spid="38412"/>
                                        </p:tgtEl>
                                      </p:cBhvr>
                                    </p:cmd>
                                  </p:childTnLst>
                                </p:cTn>
                              </p:par>
                            </p:childTnLst>
                          </p:cTn>
                        </p:par>
                        <p:par>
                          <p:cTn id="114" fill="hold">
                            <p:stCondLst>
                              <p:cond delay="14250"/>
                            </p:stCondLst>
                            <p:childTnLst>
                              <p:par>
                                <p:cTn id="115" presetID="1" presetClass="entr" presetSubtype="0" fill="hold" nodeType="afterEffect">
                                  <p:stCondLst>
                                    <p:cond delay="0"/>
                                  </p:stCondLst>
                                  <p:childTnLst>
                                    <p:set>
                                      <p:cBhvr>
                                        <p:cTn id="116" dur="1" fill="hold">
                                          <p:stCondLst>
                                            <p:cond delay="499"/>
                                          </p:stCondLst>
                                        </p:cTn>
                                        <p:tgtEl>
                                          <p:spTgt spid="38407"/>
                                        </p:tgtEl>
                                        <p:attrNameLst>
                                          <p:attrName>style.visibility</p:attrName>
                                        </p:attrNameLst>
                                      </p:cBhvr>
                                      <p:to>
                                        <p:strVal val="visible"/>
                                      </p:to>
                                    </p:set>
                                  </p:childTnLst>
                                </p:cTn>
                              </p:par>
                            </p:childTnLst>
                          </p:cTn>
                        </p:par>
                        <p:par>
                          <p:cTn id="117" fill="hold">
                            <p:stCondLst>
                              <p:cond delay="14750"/>
                            </p:stCondLst>
                            <p:childTnLst>
                              <p:par>
                                <p:cTn id="118" presetID="1" presetClass="entr" presetSubtype="0" fill="hold" nodeType="afterEffect">
                                  <p:stCondLst>
                                    <p:cond delay="0"/>
                                  </p:stCondLst>
                                  <p:childTnLst>
                                    <p:set>
                                      <p:cBhvr>
                                        <p:cTn id="119"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numSld="100">
                <p:cTn id="120" repeatCount="indefinite" fill="hold" display="0">
                  <p:stCondLst>
                    <p:cond delay="indefinite"/>
                  </p:stCondLst>
                  <p:endCondLst>
                    <p:cond evt="onPrev" delay="0">
                      <p:tgtEl>
                        <p:sldTgt/>
                      </p:tgtEl>
                    </p:cond>
                    <p:cond evt="onStopAudio" delay="0">
                      <p:tgtEl>
                        <p:sldTgt/>
                      </p:tgtEl>
                    </p:cond>
                  </p:endCondLst>
                </p:cTn>
                <p:tgtEl>
                  <p:spTgt spid="38412"/>
                </p:tgtEl>
              </p:cMediaNode>
            </p:audio>
          </p:childTnLst>
        </p:cTn>
      </p:par>
    </p:tnLst>
    <p:bldLst>
      <p:bldP spid="38293" grpId="0" animBg="1"/>
      <p:bldP spid="38264" grpId="0" animBg="1"/>
      <p:bldP spid="38311"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 name="Rectangle 34"/>
          <p:cNvSpPr>
            <a:spLocks noGrp="1" noChangeArrowheads="1"/>
          </p:cNvSpPr>
          <p:nvPr>
            <p:ph type="sldNum" sz="quarter" idx="12"/>
          </p:nvPr>
        </p:nvSpPr>
        <p:spPr>
          <a:ln/>
        </p:spPr>
        <p:txBody>
          <a:bodyPr/>
          <a:lstStyle/>
          <a:p>
            <a:pPr>
              <a:defRPr/>
            </a:pPr>
            <a:fld id="{C43215BA-55BF-4616-9801-3A502EF6F551}" type="slidenum">
              <a:rPr lang="en-US"/>
              <a:pPr>
                <a:defRPr/>
              </a:pPr>
              <a:t>10</a:t>
            </a:fld>
            <a:endParaRPr lang="en-US"/>
          </a:p>
        </p:txBody>
      </p:sp>
      <p:pic>
        <p:nvPicPr>
          <p:cNvPr id="28676" name="Picture 4" descr="001"/>
          <p:cNvPicPr>
            <a:picLocks noChangeAspect="1" noChangeArrowheads="1"/>
          </p:cNvPicPr>
          <p:nvPr/>
        </p:nvPicPr>
        <p:blipFill>
          <a:blip r:embed="rId3"/>
          <a:srcRect/>
          <a:stretch>
            <a:fillRect/>
          </a:stretch>
        </p:blipFill>
        <p:spPr bwMode="auto">
          <a:xfrm>
            <a:off x="395288" y="2057400"/>
            <a:ext cx="8262937" cy="4114800"/>
          </a:xfrm>
          <a:prstGeom prst="rect">
            <a:avLst/>
          </a:prstGeom>
          <a:noFill/>
          <a:ln w="9525">
            <a:noFill/>
            <a:miter lim="800000"/>
            <a:headEnd/>
            <a:tailEnd/>
          </a:ln>
        </p:spPr>
      </p:pic>
      <p:sp>
        <p:nvSpPr>
          <p:cNvPr id="28677" name="Oval 5">
            <a:hlinkClick r:id="rId4" action="ppaction://hlinksldjump"/>
          </p:cNvPr>
          <p:cNvSpPr>
            <a:spLocks noChangeArrowheads="1"/>
          </p:cNvSpPr>
          <p:nvPr/>
        </p:nvSpPr>
        <p:spPr bwMode="auto">
          <a:xfrm>
            <a:off x="8048625" y="6400800"/>
            <a:ext cx="685800" cy="381000"/>
          </a:xfrm>
          <a:prstGeom prst="ellipse">
            <a:avLst/>
          </a:prstGeom>
          <a:solidFill>
            <a:schemeClr val="accent1"/>
          </a:solidFill>
          <a:ln w="25400" cap="sq">
            <a:solidFill>
              <a:schemeClr val="tx1"/>
            </a:solidFill>
            <a:miter lim="800000"/>
            <a:headEnd type="none" w="sm" len="sm"/>
            <a:tailEnd type="none" w="sm" len="sm"/>
          </a:ln>
        </p:spPr>
        <p:txBody>
          <a:bodyPr wrap="none" anchor="ctr"/>
          <a:lstStyle/>
          <a:p>
            <a:pPr algn="ctr" rtl="1"/>
            <a:r>
              <a:rPr lang="ar-SA" sz="1800"/>
              <a:t>الفهرس</a:t>
            </a:r>
            <a:endParaRPr lang="fr-FR" sz="1800"/>
          </a:p>
        </p:txBody>
      </p:sp>
      <p:pic>
        <p:nvPicPr>
          <p:cNvPr id="150534" name="Picture 6" descr="003"/>
          <p:cNvPicPr>
            <a:picLocks noChangeAspect="1" noChangeArrowheads="1"/>
          </p:cNvPicPr>
          <p:nvPr/>
        </p:nvPicPr>
        <p:blipFill>
          <a:blip r:embed="rId5"/>
          <a:srcRect/>
          <a:stretch>
            <a:fillRect/>
          </a:stretch>
        </p:blipFill>
        <p:spPr bwMode="auto">
          <a:xfrm>
            <a:off x="395288" y="2057400"/>
            <a:ext cx="8262937" cy="4114800"/>
          </a:xfrm>
          <a:prstGeom prst="rect">
            <a:avLst/>
          </a:prstGeom>
          <a:noFill/>
          <a:ln w="9525">
            <a:noFill/>
            <a:miter lim="800000"/>
            <a:headEnd/>
            <a:tailEnd/>
          </a:ln>
        </p:spPr>
      </p:pic>
      <p:pic>
        <p:nvPicPr>
          <p:cNvPr id="150535" name="Picture 7" descr="أشجار الثلج"/>
          <p:cNvPicPr>
            <a:picLocks noChangeAspect="1" noChangeArrowheads="1"/>
          </p:cNvPicPr>
          <p:nvPr/>
        </p:nvPicPr>
        <p:blipFill>
          <a:blip r:embed="rId6"/>
          <a:srcRect/>
          <a:stretch>
            <a:fillRect/>
          </a:stretch>
        </p:blipFill>
        <p:spPr bwMode="auto">
          <a:xfrm>
            <a:off x="395288" y="2057400"/>
            <a:ext cx="8262937" cy="4114800"/>
          </a:xfrm>
          <a:prstGeom prst="rect">
            <a:avLst/>
          </a:prstGeom>
          <a:noFill/>
          <a:ln w="9525">
            <a:noFill/>
            <a:miter lim="800000"/>
            <a:headEnd/>
            <a:tailEnd/>
          </a:ln>
        </p:spPr>
      </p:pic>
      <p:pic>
        <p:nvPicPr>
          <p:cNvPr id="150536" name="Picture 8" descr="بتلات ذهبية"/>
          <p:cNvPicPr>
            <a:picLocks noChangeAspect="1" noChangeArrowheads="1"/>
          </p:cNvPicPr>
          <p:nvPr/>
        </p:nvPicPr>
        <p:blipFill>
          <a:blip r:embed="rId7"/>
          <a:srcRect/>
          <a:stretch>
            <a:fillRect/>
          </a:stretch>
        </p:blipFill>
        <p:spPr bwMode="auto">
          <a:xfrm>
            <a:off x="468313" y="2057400"/>
            <a:ext cx="8189912" cy="4114800"/>
          </a:xfrm>
          <a:prstGeom prst="rect">
            <a:avLst/>
          </a:prstGeom>
          <a:noFill/>
          <a:ln w="9525">
            <a:noFill/>
            <a:miter lim="800000"/>
            <a:headEnd/>
            <a:tailEnd/>
          </a:ln>
        </p:spPr>
      </p:pic>
      <p:pic>
        <p:nvPicPr>
          <p:cNvPr id="150537" name="Picture 9" descr="صحراء"/>
          <p:cNvPicPr>
            <a:picLocks noChangeAspect="1" noChangeArrowheads="1"/>
          </p:cNvPicPr>
          <p:nvPr/>
        </p:nvPicPr>
        <p:blipFill>
          <a:blip r:embed="rId8"/>
          <a:srcRect/>
          <a:stretch>
            <a:fillRect/>
          </a:stretch>
        </p:blipFill>
        <p:spPr bwMode="auto">
          <a:xfrm>
            <a:off x="395288" y="2054225"/>
            <a:ext cx="8262937" cy="4183063"/>
          </a:xfrm>
          <a:prstGeom prst="rect">
            <a:avLst/>
          </a:prstGeom>
          <a:noFill/>
          <a:ln w="9525">
            <a:noFill/>
            <a:miter lim="800000"/>
            <a:headEnd/>
            <a:tailEnd/>
          </a:ln>
        </p:spPr>
      </p:pic>
      <p:pic>
        <p:nvPicPr>
          <p:cNvPr id="150538" name="Picture 10" descr="BOOK29"/>
          <p:cNvPicPr>
            <a:picLocks noChangeAspect="1" noChangeArrowheads="1" noCrop="1"/>
          </p:cNvPicPr>
          <p:nvPr/>
        </p:nvPicPr>
        <p:blipFill>
          <a:blip r:embed="rId9"/>
          <a:srcRect/>
          <a:stretch>
            <a:fillRect/>
          </a:stretch>
        </p:blipFill>
        <p:spPr bwMode="auto">
          <a:xfrm>
            <a:off x="527050" y="2154238"/>
            <a:ext cx="1524000" cy="914400"/>
          </a:xfrm>
          <a:prstGeom prst="rect">
            <a:avLst/>
          </a:prstGeom>
          <a:noFill/>
          <a:ln w="9525">
            <a:noFill/>
            <a:miter lim="800000"/>
            <a:headEnd/>
            <a:tailEnd/>
          </a:ln>
        </p:spPr>
      </p:pic>
      <p:sp>
        <p:nvSpPr>
          <p:cNvPr id="28683" name="Text Box 11" descr="webshots"/>
          <p:cNvSpPr txBox="1">
            <a:spLocks noChangeArrowheads="1"/>
          </p:cNvSpPr>
          <p:nvPr/>
        </p:nvSpPr>
        <p:spPr bwMode="auto">
          <a:xfrm>
            <a:off x="6905625" y="685800"/>
            <a:ext cx="1219200" cy="555625"/>
          </a:xfrm>
          <a:prstGeom prst="rect">
            <a:avLst/>
          </a:prstGeom>
          <a:blipFill dpi="0" rotWithShape="1">
            <a:blip r:embed="rId10"/>
            <a:srcRect/>
            <a:stretch>
              <a:fillRect/>
            </a:stretch>
          </a:blipFill>
          <a:ln w="38100">
            <a:solidFill>
              <a:srgbClr val="33CC33"/>
            </a:solidFill>
            <a:miter lim="800000"/>
            <a:headEnd/>
            <a:tailEnd/>
          </a:ln>
        </p:spPr>
        <p:txBody>
          <a:bodyPr>
            <a:spAutoFit/>
          </a:bodyPr>
          <a:lstStyle/>
          <a:p>
            <a:pPr algn="ctr" rtl="1">
              <a:spcBef>
                <a:spcPct val="50000"/>
              </a:spcBef>
            </a:pPr>
            <a:fld id="{252A5870-C05E-4065-9394-B7B34EED7109}" type="datetime12">
              <a:rPr lang="ar-TN" sz="1400">
                <a:cs typeface="Times New Roman" pitchFamily="18" charset="0"/>
              </a:rPr>
              <a:pPr algn="ctr" rtl="1">
                <a:spcBef>
                  <a:spcPct val="50000"/>
                </a:spcBef>
              </a:pPr>
              <a:t>11-12-2013 8:28</a:t>
            </a:fld>
            <a:endParaRPr lang="en-US" sz="1400"/>
          </a:p>
        </p:txBody>
      </p:sp>
      <p:sp>
        <p:nvSpPr>
          <p:cNvPr id="28684" name="Oval 12" descr="webshots"/>
          <p:cNvSpPr>
            <a:spLocks noChangeArrowheads="1"/>
          </p:cNvSpPr>
          <p:nvPr/>
        </p:nvSpPr>
        <p:spPr bwMode="auto">
          <a:xfrm>
            <a:off x="250825" y="6400800"/>
            <a:ext cx="685800" cy="381000"/>
          </a:xfrm>
          <a:prstGeom prst="ellipse">
            <a:avLst/>
          </a:prstGeom>
          <a:blipFill dpi="0" rotWithShape="1">
            <a:blip r:embed="rId11"/>
            <a:srcRect/>
            <a:stretch>
              <a:fillRect/>
            </a:stretch>
          </a:blipFill>
          <a:ln w="25400" cap="sq">
            <a:solidFill>
              <a:schemeClr val="tx1"/>
            </a:solidFill>
            <a:miter lim="800000"/>
            <a:headEnd type="none" w="sm" len="sm"/>
            <a:tailEnd type="none" w="sm" len="sm"/>
          </a:ln>
        </p:spPr>
        <p:txBody>
          <a:bodyPr wrap="none" anchor="ctr"/>
          <a:lstStyle/>
          <a:p>
            <a:pPr algn="ctr" rtl="1"/>
            <a:r>
              <a:rPr lang="ar-TN">
                <a:cs typeface="Times New Roman" pitchFamily="18" charset="0"/>
              </a:rPr>
              <a:t>8</a:t>
            </a:r>
            <a:endParaRPr lang="fr-FR">
              <a:cs typeface="Times New Roman" pitchFamily="18" charset="0"/>
            </a:endParaRPr>
          </a:p>
        </p:txBody>
      </p:sp>
      <p:sp>
        <p:nvSpPr>
          <p:cNvPr id="28685" name="Oval 13" descr="webshots">
            <a:hlinkClick r:id="rId4" action="ppaction://hlinksldjump"/>
          </p:cNvPr>
          <p:cNvSpPr>
            <a:spLocks noChangeArrowheads="1"/>
          </p:cNvSpPr>
          <p:nvPr/>
        </p:nvSpPr>
        <p:spPr bwMode="auto">
          <a:xfrm>
            <a:off x="8048625" y="6400800"/>
            <a:ext cx="685800" cy="381000"/>
          </a:xfrm>
          <a:prstGeom prst="ellipse">
            <a:avLst/>
          </a:prstGeom>
          <a:blipFill dpi="0" rotWithShape="1">
            <a:blip r:embed="rId12" cstate="print"/>
            <a:srcRect/>
            <a:stretch>
              <a:fillRect/>
            </a:stretch>
          </a:blipFill>
          <a:ln w="25400" cap="sq">
            <a:solidFill>
              <a:schemeClr val="tx1"/>
            </a:solidFill>
            <a:miter lim="800000"/>
            <a:headEnd type="none" w="sm" len="sm"/>
            <a:tailEnd type="none" w="sm" len="sm"/>
          </a:ln>
        </p:spPr>
        <p:txBody>
          <a:bodyPr wrap="none" anchor="ctr"/>
          <a:lstStyle/>
          <a:p>
            <a:pPr algn="ctr" rtl="1"/>
            <a:r>
              <a:rPr lang="ar-SA" sz="1800"/>
              <a:t>الفهرس</a:t>
            </a:r>
            <a:endParaRPr lang="fr-FR" sz="1800"/>
          </a:p>
        </p:txBody>
      </p:sp>
      <p:sp>
        <p:nvSpPr>
          <p:cNvPr id="28689" name="Rectangle 17"/>
          <p:cNvSpPr>
            <a:spLocks noChangeArrowheads="1"/>
          </p:cNvSpPr>
          <p:nvPr/>
        </p:nvSpPr>
        <p:spPr bwMode="auto">
          <a:xfrm>
            <a:off x="2562225" y="1282700"/>
            <a:ext cx="996950" cy="490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8690" name="Rectangle 18"/>
          <p:cNvSpPr>
            <a:spLocks noChangeArrowheads="1"/>
          </p:cNvSpPr>
          <p:nvPr/>
        </p:nvSpPr>
        <p:spPr bwMode="auto">
          <a:xfrm>
            <a:off x="1566863" y="1282700"/>
            <a:ext cx="995362" cy="490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8692" name="Rectangle 20"/>
          <p:cNvSpPr>
            <a:spLocks noChangeArrowheads="1"/>
          </p:cNvSpPr>
          <p:nvPr/>
        </p:nvSpPr>
        <p:spPr bwMode="auto">
          <a:xfrm>
            <a:off x="4556125" y="919163"/>
            <a:ext cx="995363"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8693" name="Rectangle 21"/>
          <p:cNvSpPr>
            <a:spLocks noChangeArrowheads="1"/>
          </p:cNvSpPr>
          <p:nvPr/>
        </p:nvSpPr>
        <p:spPr bwMode="auto">
          <a:xfrm>
            <a:off x="3559175" y="919163"/>
            <a:ext cx="996950"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8694" name="Rectangle 22"/>
          <p:cNvSpPr>
            <a:spLocks noChangeArrowheads="1"/>
          </p:cNvSpPr>
          <p:nvPr/>
        </p:nvSpPr>
        <p:spPr bwMode="auto">
          <a:xfrm>
            <a:off x="2562225" y="919163"/>
            <a:ext cx="996950"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8695" name="Rectangle 23"/>
          <p:cNvSpPr>
            <a:spLocks noChangeArrowheads="1"/>
          </p:cNvSpPr>
          <p:nvPr/>
        </p:nvSpPr>
        <p:spPr bwMode="auto">
          <a:xfrm>
            <a:off x="1566863" y="919163"/>
            <a:ext cx="995362"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8698" name="Rectangle 26"/>
          <p:cNvSpPr>
            <a:spLocks noChangeArrowheads="1"/>
          </p:cNvSpPr>
          <p:nvPr/>
        </p:nvSpPr>
        <p:spPr bwMode="auto">
          <a:xfrm>
            <a:off x="4556125" y="554038"/>
            <a:ext cx="995363"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8702" name="Rectangle 30"/>
          <p:cNvSpPr>
            <a:spLocks noChangeArrowheads="1"/>
          </p:cNvSpPr>
          <p:nvPr/>
        </p:nvSpPr>
        <p:spPr bwMode="auto">
          <a:xfrm>
            <a:off x="427038" y="554038"/>
            <a:ext cx="1139825"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8703" name="Rectangle 31"/>
          <p:cNvSpPr>
            <a:spLocks noChangeArrowheads="1"/>
          </p:cNvSpPr>
          <p:nvPr/>
        </p:nvSpPr>
        <p:spPr bwMode="auto">
          <a:xfrm>
            <a:off x="5551488" y="190500"/>
            <a:ext cx="1139825" cy="363538"/>
          </a:xfrm>
          <a:prstGeom prst="rect">
            <a:avLst/>
          </a:prstGeom>
          <a:noFill/>
          <a:ln w="12700" cap="sq">
            <a:noFill/>
            <a:miter lim="800000"/>
            <a:headEnd/>
            <a:tailEnd/>
          </a:ln>
        </p:spPr>
        <p:txBody>
          <a:bodyPr anchor="ctr"/>
          <a:lstStyle/>
          <a:p>
            <a:pPr algn="ctr" rtl="1">
              <a:spcBef>
                <a:spcPct val="20000"/>
              </a:spcBef>
              <a:buSzPct val="85000"/>
            </a:pPr>
            <a:endParaRPr lang="fr-FR" sz="1400">
              <a:latin typeface="Arial" charset="0"/>
            </a:endParaRPr>
          </a:p>
        </p:txBody>
      </p:sp>
      <p:sp>
        <p:nvSpPr>
          <p:cNvPr id="150578" name="Rectangle 50" descr="صحراء"/>
          <p:cNvSpPr>
            <a:spLocks noChangeArrowheads="1"/>
          </p:cNvSpPr>
          <p:nvPr/>
        </p:nvSpPr>
        <p:spPr bwMode="auto">
          <a:xfrm>
            <a:off x="395288" y="2060575"/>
            <a:ext cx="8248650" cy="4176713"/>
          </a:xfrm>
          <a:prstGeom prst="rect">
            <a:avLst/>
          </a:prstGeom>
          <a:noFill/>
          <a:ln w="47625">
            <a:solidFill>
              <a:srgbClr val="33CC33"/>
            </a:solidFill>
            <a:miter lim="800000"/>
            <a:headEnd/>
            <a:tailEnd/>
          </a:ln>
          <a:effectLst>
            <a:prstShdw prst="shdw17" dist="17961" dir="2700000">
              <a:srgbClr val="33CC33">
                <a:gamma/>
                <a:shade val="60000"/>
                <a:invGamma/>
              </a:srgbClr>
            </a:prstShdw>
          </a:effectLst>
        </p:spPr>
        <p:txBody>
          <a:bodyPr/>
          <a:lstStyle/>
          <a:p>
            <a:pPr marL="609600" indent="-609600" algn="just" rtl="1">
              <a:lnSpc>
                <a:spcPct val="80000"/>
              </a:lnSpc>
              <a:spcBef>
                <a:spcPct val="20000"/>
              </a:spcBef>
              <a:buSzPct val="85000"/>
              <a:defRPr/>
            </a:pPr>
            <a:r>
              <a:rPr lang="ar-SA">
                <a:solidFill>
                  <a:srgbClr val="33CC33"/>
                </a:solidFill>
                <a:effectLst>
                  <a:outerShdw blurRad="38100" dist="38100" dir="2700000" algn="tl">
                    <a:srgbClr val="000000"/>
                  </a:outerShdw>
                </a:effectLst>
                <a:latin typeface="Arial Black" pitchFamily="34" charset="0"/>
                <a:cs typeface="Traditional Arabic" pitchFamily="2" charset="-78"/>
              </a:rPr>
              <a:t>المشروع :</a:t>
            </a:r>
            <a:r>
              <a:rPr lang="ar-SA">
                <a:effectLst>
                  <a:outerShdw blurRad="38100" dist="38100" dir="2700000" algn="tl">
                    <a:srgbClr val="000000"/>
                  </a:outerShdw>
                </a:effectLst>
                <a:latin typeface="Arial Black" pitchFamily="34" charset="0"/>
                <a:cs typeface="Traditional Arabic" pitchFamily="2" charset="-78"/>
              </a:rPr>
              <a:t> </a:t>
            </a:r>
            <a:r>
              <a:rPr lang="ar-TN">
                <a:effectLst>
                  <a:outerShdw blurRad="38100" dist="38100" dir="2700000" algn="tl">
                    <a:srgbClr val="000000"/>
                  </a:outerShdw>
                </a:effectLst>
                <a:latin typeface="Arial Black" pitchFamily="34" charset="0"/>
                <a:cs typeface="Traditional Arabic" pitchFamily="2" charset="-78"/>
              </a:rPr>
              <a:t> </a:t>
            </a:r>
            <a:r>
              <a:rPr lang="ar-TN">
                <a:solidFill>
                  <a:srgbClr val="F2021F"/>
                </a:solidFill>
                <a:effectLst>
                  <a:outerShdw blurRad="38100" dist="38100" dir="2700000" algn="tl">
                    <a:srgbClr val="000000"/>
                  </a:outerShdw>
                </a:effectLst>
                <a:latin typeface="Arial Black" pitchFamily="34" charset="0"/>
                <a:cs typeface="Traditional Arabic" pitchFamily="2" charset="-78"/>
              </a:rPr>
              <a:t>عرض حول المدن السياحية التونسية </a:t>
            </a:r>
            <a:endParaRPr lang="fr-FR">
              <a:solidFill>
                <a:srgbClr val="F2021F"/>
              </a:solidFill>
              <a:effectLst>
                <a:outerShdw blurRad="38100" dist="38100" dir="2700000" algn="tl">
                  <a:srgbClr val="000000"/>
                </a:outerShdw>
              </a:effectLst>
              <a:latin typeface="Arial Black" pitchFamily="34" charset="0"/>
              <a:cs typeface="Traditional Arabic" pitchFamily="2" charset="-78"/>
            </a:endParaRPr>
          </a:p>
          <a:p>
            <a:pPr marL="609600" indent="-609600" algn="just" rtl="1">
              <a:lnSpc>
                <a:spcPct val="80000"/>
              </a:lnSpc>
              <a:spcBef>
                <a:spcPct val="20000"/>
              </a:spcBef>
              <a:buSzPct val="85000"/>
              <a:defRPr/>
            </a:pPr>
            <a:r>
              <a:rPr lang="ar-TN">
                <a:effectLst>
                  <a:outerShdw blurRad="38100" dist="38100" dir="2700000" algn="tl">
                    <a:srgbClr val="000000"/>
                  </a:outerShdw>
                </a:effectLst>
                <a:latin typeface="Arial Black" pitchFamily="34" charset="0"/>
                <a:cs typeface="Traditional Arabic" pitchFamily="2" charset="-78"/>
              </a:rPr>
              <a:t>  </a:t>
            </a:r>
            <a:r>
              <a:rPr lang="ar-SA">
                <a:solidFill>
                  <a:srgbClr val="33CC33"/>
                </a:solidFill>
                <a:effectLst>
                  <a:outerShdw blurRad="38100" dist="38100" dir="2700000" algn="tl">
                    <a:srgbClr val="000000"/>
                  </a:outerShdw>
                </a:effectLst>
                <a:latin typeface="Arial Black" pitchFamily="34" charset="0"/>
                <a:cs typeface="Traditional Arabic" pitchFamily="2" charset="-78"/>
              </a:rPr>
              <a:t>الحصّة :</a:t>
            </a:r>
            <a:r>
              <a:rPr lang="ar-SA">
                <a:effectLst>
                  <a:outerShdw blurRad="38100" dist="38100" dir="2700000" algn="tl">
                    <a:srgbClr val="000000"/>
                  </a:outerShdw>
                </a:effectLst>
                <a:latin typeface="Arial Black" pitchFamily="34" charset="0"/>
                <a:cs typeface="Traditional Arabic" pitchFamily="2" charset="-78"/>
              </a:rPr>
              <a:t> </a:t>
            </a:r>
            <a:r>
              <a:rPr lang="ar-TN">
                <a:effectLst>
                  <a:outerShdw blurRad="38100" dist="38100" dir="2700000" algn="tl">
                    <a:srgbClr val="000000"/>
                  </a:outerShdw>
                </a:effectLst>
                <a:latin typeface="Arial Black" pitchFamily="34" charset="0"/>
                <a:cs typeface="Traditional Arabic" pitchFamily="2" charset="-78"/>
              </a:rPr>
              <a:t>الرّابعة   </a:t>
            </a:r>
          </a:p>
          <a:p>
            <a:pPr marL="609600" indent="-609600" algn="just" rtl="1">
              <a:lnSpc>
                <a:spcPct val="80000"/>
              </a:lnSpc>
              <a:spcBef>
                <a:spcPct val="20000"/>
              </a:spcBef>
              <a:buSzPct val="85000"/>
              <a:defRPr/>
            </a:pPr>
            <a:r>
              <a:rPr lang="ar-SA">
                <a:solidFill>
                  <a:srgbClr val="33CC33"/>
                </a:solidFill>
                <a:effectLst>
                  <a:outerShdw blurRad="38100" dist="38100" dir="2700000" algn="tl">
                    <a:srgbClr val="000000"/>
                  </a:outerShdw>
                </a:effectLst>
                <a:latin typeface="Arial Black" pitchFamily="34" charset="0"/>
                <a:cs typeface="Traditional Arabic" pitchFamily="2" charset="-78"/>
              </a:rPr>
              <a:t>الكفاية المستهدفة :</a:t>
            </a:r>
            <a:r>
              <a:rPr lang="ar-SA">
                <a:effectLst>
                  <a:outerShdw blurRad="38100" dist="38100" dir="2700000" algn="tl">
                    <a:srgbClr val="000000"/>
                  </a:outerShdw>
                </a:effectLst>
                <a:latin typeface="Arial Black" pitchFamily="34" charset="0"/>
                <a:cs typeface="Traditional Arabic" pitchFamily="2" charset="-78"/>
              </a:rPr>
              <a:t> يتحكم المتعلم في استعمال التّقنيّة اللاّزمة لتكنولوجيات المعلومات والاتّصال</a:t>
            </a:r>
            <a:r>
              <a:rPr lang="fr-FR">
                <a:effectLst>
                  <a:outerShdw blurRad="38100" dist="38100" dir="2700000" algn="tl">
                    <a:srgbClr val="000000"/>
                  </a:outerShdw>
                </a:effectLst>
                <a:latin typeface="Arial Black" pitchFamily="34" charset="0"/>
                <a:cs typeface="Traditional Arabic" pitchFamily="2" charset="-78"/>
              </a:rPr>
              <a:t> </a:t>
            </a:r>
            <a:r>
              <a:rPr lang="ar-TN">
                <a:effectLst>
                  <a:outerShdw blurRad="38100" dist="38100" dir="2700000" algn="tl">
                    <a:srgbClr val="000000"/>
                  </a:outerShdw>
                </a:effectLst>
                <a:latin typeface="Arial Black" pitchFamily="34" charset="0"/>
                <a:cs typeface="Traditional Arabic" pitchFamily="2" charset="-78"/>
              </a:rPr>
              <a:t>  </a:t>
            </a:r>
          </a:p>
          <a:p>
            <a:pPr marL="609600" indent="-609600" algn="just" rtl="1">
              <a:lnSpc>
                <a:spcPct val="80000"/>
              </a:lnSpc>
              <a:spcBef>
                <a:spcPct val="20000"/>
              </a:spcBef>
              <a:buSzPct val="85000"/>
              <a:defRPr/>
            </a:pPr>
            <a:r>
              <a:rPr lang="ar-SA">
                <a:solidFill>
                  <a:srgbClr val="33CC33"/>
                </a:solidFill>
                <a:effectLst>
                  <a:outerShdw blurRad="38100" dist="38100" dir="2700000" algn="tl">
                    <a:srgbClr val="000000"/>
                  </a:outerShdw>
                </a:effectLst>
                <a:latin typeface="Arial Black" pitchFamily="34" charset="0"/>
                <a:cs typeface="Traditional Arabic" pitchFamily="2" charset="-78"/>
              </a:rPr>
              <a:t>الهدف المميّز :</a:t>
            </a:r>
            <a:r>
              <a:rPr lang="ar-SA">
                <a:effectLst>
                  <a:outerShdw blurRad="38100" dist="38100" dir="2700000" algn="tl">
                    <a:srgbClr val="000000"/>
                  </a:outerShdw>
                </a:effectLst>
                <a:latin typeface="Arial Black" pitchFamily="34" charset="0"/>
                <a:cs typeface="Traditional Arabic" pitchFamily="2" charset="-78"/>
              </a:rPr>
              <a:t> </a:t>
            </a:r>
            <a:r>
              <a:rPr lang="ar-TN">
                <a:effectLst>
                  <a:outerShdw blurRad="38100" dist="38100" dir="2700000" algn="tl">
                    <a:srgbClr val="000000"/>
                  </a:outerShdw>
                </a:effectLst>
                <a:latin typeface="Arial Black" pitchFamily="34" charset="0"/>
                <a:cs typeface="Traditional Arabic" pitchFamily="2" charset="-78"/>
              </a:rPr>
              <a:t> </a:t>
            </a:r>
            <a:r>
              <a:rPr lang="fr-FR">
                <a:effectLst>
                  <a:outerShdw blurRad="38100" dist="38100" dir="2700000" algn="tl">
                    <a:srgbClr val="000000"/>
                  </a:outerShdw>
                </a:effectLst>
                <a:latin typeface="Arial Black" pitchFamily="34" charset="0"/>
                <a:cs typeface="Traditional Arabic" pitchFamily="2" charset="-78"/>
              </a:rPr>
              <a:t> </a:t>
            </a:r>
            <a:r>
              <a:rPr lang="ar-TN">
                <a:effectLst>
                  <a:outerShdw blurRad="38100" dist="38100" dir="2700000" algn="tl">
                    <a:srgbClr val="000000"/>
                  </a:outerShdw>
                </a:effectLst>
                <a:latin typeface="Arial Black" pitchFamily="34" charset="0"/>
                <a:cs typeface="Traditional Arabic" pitchFamily="2" charset="-78"/>
              </a:rPr>
              <a:t> </a:t>
            </a:r>
            <a:r>
              <a:rPr lang="en-US">
                <a:effectLst>
                  <a:outerShdw blurRad="38100" dist="38100" dir="2700000" algn="tl">
                    <a:srgbClr val="000000"/>
                  </a:outerShdw>
                </a:effectLst>
                <a:latin typeface="Arial Black" pitchFamily="34" charset="0"/>
                <a:cs typeface="Traditional Arabic" pitchFamily="2" charset="-78"/>
              </a:rPr>
              <a:t> </a:t>
            </a:r>
            <a:r>
              <a:rPr lang="ar-TN">
                <a:effectLst>
                  <a:outerShdw blurRad="38100" dist="38100" dir="2700000" algn="tl">
                    <a:srgbClr val="000000"/>
                  </a:outerShdw>
                </a:effectLst>
                <a:latin typeface="Arial" charset="0"/>
                <a:cs typeface="Traditional Arabic" pitchFamily="2" charset="-78"/>
              </a:rPr>
              <a:t>إدخال تأثيرات على الشرائح</a:t>
            </a:r>
            <a:r>
              <a:rPr lang="ar-SA">
                <a:effectLst>
                  <a:outerShdw blurRad="38100" dist="38100" dir="2700000" algn="tl">
                    <a:srgbClr val="000000"/>
                  </a:outerShdw>
                </a:effectLst>
                <a:latin typeface="Arial" charset="0"/>
                <a:cs typeface="Traditional Arabic" pitchFamily="2" charset="-78"/>
              </a:rPr>
              <a:t> .</a:t>
            </a:r>
            <a:r>
              <a:rPr lang="ar-SA" b="0">
                <a:effectLst>
                  <a:outerShdw blurRad="38100" dist="38100" dir="2700000" algn="tl">
                    <a:srgbClr val="000000"/>
                  </a:outerShdw>
                </a:effectLst>
                <a:latin typeface="Arial" charset="0"/>
                <a:cs typeface="Traditional Arabic" pitchFamily="2" charset="-78"/>
              </a:rPr>
              <a:t> </a:t>
            </a:r>
            <a:endParaRPr lang="ar-SA">
              <a:effectLst>
                <a:outerShdw blurRad="38100" dist="38100" dir="2700000" algn="tl">
                  <a:srgbClr val="000000"/>
                </a:outerShdw>
              </a:effectLst>
              <a:latin typeface="Arial Black" pitchFamily="34" charset="0"/>
              <a:cs typeface="Traditional Arabic" pitchFamily="2" charset="-78"/>
            </a:endParaRPr>
          </a:p>
          <a:p>
            <a:pPr marL="609600" indent="-609600" algn="just" rtl="1">
              <a:lnSpc>
                <a:spcPct val="80000"/>
              </a:lnSpc>
              <a:spcBef>
                <a:spcPct val="20000"/>
              </a:spcBef>
              <a:buSzPct val="85000"/>
              <a:defRPr/>
            </a:pPr>
            <a:r>
              <a:rPr lang="ar-SA">
                <a:solidFill>
                  <a:srgbClr val="33CC33"/>
                </a:solidFill>
                <a:effectLst>
                  <a:outerShdw blurRad="38100" dist="38100" dir="2700000" algn="tl">
                    <a:srgbClr val="000000"/>
                  </a:outerShdw>
                </a:effectLst>
                <a:latin typeface="Arial Black" pitchFamily="34" charset="0"/>
                <a:cs typeface="Traditional Arabic" pitchFamily="2" charset="-78"/>
              </a:rPr>
              <a:t>المحتوى</a:t>
            </a:r>
            <a:r>
              <a:rPr lang="ar-TN">
                <a:solidFill>
                  <a:srgbClr val="33CC33"/>
                </a:solidFill>
                <a:effectLst>
                  <a:outerShdw blurRad="38100" dist="38100" dir="2700000" algn="tl">
                    <a:srgbClr val="000000"/>
                  </a:outerShdw>
                </a:effectLst>
                <a:latin typeface="Arial Black" pitchFamily="34" charset="0"/>
                <a:cs typeface="Traditional Arabic" pitchFamily="2" charset="-78"/>
              </a:rPr>
              <a:t> </a:t>
            </a:r>
            <a:r>
              <a:rPr lang="fr-FR">
                <a:solidFill>
                  <a:srgbClr val="33CC33"/>
                </a:solidFill>
                <a:effectLst>
                  <a:outerShdw blurRad="38100" dist="38100" dir="2700000" algn="tl">
                    <a:srgbClr val="000000"/>
                  </a:outerShdw>
                </a:effectLst>
                <a:latin typeface="Arial Black" pitchFamily="34" charset="0"/>
                <a:cs typeface="Traditional Arabic" pitchFamily="2" charset="-78"/>
              </a:rPr>
              <a:t> :</a:t>
            </a:r>
            <a:r>
              <a:rPr lang="ar-TN">
                <a:effectLst>
                  <a:outerShdw blurRad="38100" dist="38100" dir="2700000" algn="tl">
                    <a:srgbClr val="000000"/>
                  </a:outerShdw>
                </a:effectLst>
                <a:latin typeface="Arial Black" pitchFamily="34" charset="0"/>
                <a:cs typeface="Traditional Arabic" pitchFamily="2" charset="-78"/>
              </a:rPr>
              <a:t>    </a:t>
            </a:r>
          </a:p>
          <a:p>
            <a:pPr marL="609600" indent="-609600" algn="just" rtl="1">
              <a:lnSpc>
                <a:spcPct val="80000"/>
              </a:lnSpc>
              <a:spcBef>
                <a:spcPct val="20000"/>
              </a:spcBef>
              <a:buSzPct val="85000"/>
              <a:buFontTx/>
              <a:buBlip>
                <a:blip r:embed="rId13"/>
              </a:buBlip>
              <a:defRPr/>
            </a:pPr>
            <a:r>
              <a:rPr lang="ar-TN">
                <a:effectLst>
                  <a:outerShdw blurRad="38100" dist="38100" dir="2700000" algn="tl">
                    <a:srgbClr val="000000"/>
                  </a:outerShdw>
                </a:effectLst>
                <a:latin typeface="Arial Black" pitchFamily="34" charset="0"/>
                <a:cs typeface="Traditional Arabic" pitchFamily="2" charset="-78"/>
              </a:rPr>
              <a:t> </a:t>
            </a:r>
            <a:r>
              <a:rPr lang="ar-SA">
                <a:effectLst>
                  <a:outerShdw blurRad="38100" dist="38100" dir="2700000" algn="tl">
                    <a:srgbClr val="000000"/>
                  </a:outerShdw>
                </a:effectLst>
                <a:latin typeface="Arial" charset="0"/>
                <a:cs typeface="Traditional Arabic" pitchFamily="2" charset="-78"/>
              </a:rPr>
              <a:t>إدراج  صوت مصاحب لعرض الشّرائح  </a:t>
            </a:r>
          </a:p>
          <a:p>
            <a:pPr marL="609600" indent="-609600" algn="just" rtl="1">
              <a:lnSpc>
                <a:spcPct val="80000"/>
              </a:lnSpc>
              <a:spcBef>
                <a:spcPct val="20000"/>
              </a:spcBef>
              <a:buSzPct val="85000"/>
              <a:buFontTx/>
              <a:buBlip>
                <a:blip r:embed="rId13"/>
              </a:buBlip>
              <a:defRPr/>
            </a:pPr>
            <a:r>
              <a:rPr lang="ar-SA">
                <a:effectLst>
                  <a:outerShdw blurRad="38100" dist="38100" dir="2700000" algn="tl">
                    <a:srgbClr val="000000"/>
                  </a:outerShdw>
                </a:effectLst>
                <a:latin typeface="Arial" charset="0"/>
                <a:cs typeface="Traditional Arabic" pitchFamily="2" charset="-78"/>
              </a:rPr>
              <a:t>  إدراج  تأثيرات التحول من شريحة إلى أخرى   </a:t>
            </a:r>
          </a:p>
          <a:p>
            <a:pPr marL="609600" indent="-609600" algn="just" rtl="1">
              <a:lnSpc>
                <a:spcPct val="80000"/>
              </a:lnSpc>
              <a:spcBef>
                <a:spcPct val="20000"/>
              </a:spcBef>
              <a:buSzPct val="85000"/>
              <a:buFontTx/>
              <a:buBlip>
                <a:blip r:embed="rId13"/>
              </a:buBlip>
              <a:defRPr/>
            </a:pPr>
            <a:r>
              <a:rPr lang="ar-SA">
                <a:effectLst>
                  <a:outerShdw blurRad="38100" dist="38100" dir="2700000" algn="tl">
                    <a:srgbClr val="000000"/>
                  </a:outerShdw>
                </a:effectLst>
                <a:latin typeface="Arial" charset="0"/>
                <a:cs typeface="Traditional Arabic" pitchFamily="2" charset="-78"/>
              </a:rPr>
              <a:t> إدراج تأثيرات على محتويات الشرائح تتمثل في اختيار طريقة ظهور المحتويات  وترتيب ظهورها</a:t>
            </a:r>
            <a:endParaRPr lang="ar-SA">
              <a:effectLst>
                <a:outerShdw blurRad="38100" dist="38100" dir="2700000" algn="tl">
                  <a:srgbClr val="000000"/>
                </a:outerShdw>
              </a:effectLst>
              <a:latin typeface="Arial Black" pitchFamily="34" charset="0"/>
              <a:cs typeface="Traditional Arabic" pitchFamily="2" charset="-78"/>
            </a:endParaRPr>
          </a:p>
          <a:p>
            <a:pPr marL="609600" indent="-609600" algn="just" rtl="1">
              <a:lnSpc>
                <a:spcPct val="80000"/>
              </a:lnSpc>
              <a:spcBef>
                <a:spcPct val="20000"/>
              </a:spcBef>
              <a:buSzPct val="85000"/>
              <a:defRPr/>
            </a:pPr>
            <a:r>
              <a:rPr lang="ar-SA">
                <a:solidFill>
                  <a:srgbClr val="33CC33"/>
                </a:solidFill>
                <a:effectLst>
                  <a:outerShdw blurRad="38100" dist="38100" dir="2700000" algn="tl">
                    <a:srgbClr val="000000"/>
                  </a:outerShdw>
                </a:effectLst>
                <a:latin typeface="Arial Black" pitchFamily="34" charset="0"/>
                <a:cs typeface="Traditional Arabic" pitchFamily="2" charset="-78"/>
              </a:rPr>
              <a:t>هدف الحصّة :</a:t>
            </a:r>
            <a:r>
              <a:rPr lang="ar-SA">
                <a:effectLst>
                  <a:outerShdw blurRad="38100" dist="38100" dir="2700000" algn="tl">
                    <a:srgbClr val="000000"/>
                  </a:outerShdw>
                </a:effectLst>
                <a:latin typeface="Arial Black" pitchFamily="34" charset="0"/>
                <a:cs typeface="Traditional Arabic" pitchFamily="2" charset="-78"/>
              </a:rPr>
              <a:t> </a:t>
            </a:r>
            <a:r>
              <a:rPr lang="ar-TN">
                <a:effectLst>
                  <a:outerShdw blurRad="38100" dist="38100" dir="2700000" algn="tl">
                    <a:srgbClr val="000000"/>
                  </a:outerShdw>
                </a:effectLst>
                <a:latin typeface="Arial Black" pitchFamily="34" charset="0"/>
                <a:cs typeface="Traditional Arabic" pitchFamily="2" charset="-78"/>
              </a:rPr>
              <a:t> </a:t>
            </a:r>
            <a:r>
              <a:rPr lang="ar-SA">
                <a:effectLst>
                  <a:outerShdw blurRad="38100" dist="38100" dir="2700000" algn="tl">
                    <a:srgbClr val="000000"/>
                  </a:outerShdw>
                </a:effectLst>
                <a:latin typeface="Arial" charset="0"/>
                <a:cs typeface="Traditional Arabic" pitchFamily="2" charset="-78"/>
              </a:rPr>
              <a:t>أن تكون المتعلّم قادرا على </a:t>
            </a:r>
            <a:r>
              <a:rPr lang="ar-TN">
                <a:effectLst>
                  <a:outerShdw blurRad="38100" dist="38100" dir="2700000" algn="tl">
                    <a:srgbClr val="000000"/>
                  </a:outerShdw>
                </a:effectLst>
                <a:latin typeface="Arial" charset="0"/>
                <a:cs typeface="Traditional Arabic" pitchFamily="2" charset="-78"/>
              </a:rPr>
              <a:t>إدخال تأثيرات التنقل بين الشرائح و تأثيرات على محتواها وإدراج صوت</a:t>
            </a:r>
            <a:r>
              <a:rPr lang="en-US" b="0">
                <a:effectLst>
                  <a:outerShdw blurRad="38100" dist="38100" dir="2700000" algn="tl">
                    <a:srgbClr val="000000"/>
                  </a:outerShdw>
                </a:effectLst>
                <a:latin typeface="Arial" charset="0"/>
                <a:cs typeface="Traditional Arabic" pitchFamily="2" charset="-78"/>
              </a:rPr>
              <a:t> </a:t>
            </a:r>
            <a:endParaRPr lang="ar-TN" b="0">
              <a:effectLst>
                <a:outerShdw blurRad="38100" dist="38100" dir="2700000" algn="tl">
                  <a:srgbClr val="000000"/>
                </a:outerShdw>
              </a:effectLst>
              <a:latin typeface="Arial" charset="0"/>
              <a:cs typeface="Traditional Arabic" pitchFamily="2" charset="-78"/>
            </a:endParaRPr>
          </a:p>
        </p:txBody>
      </p:sp>
      <p:sp>
        <p:nvSpPr>
          <p:cNvPr id="150579" name="AutoShape 51" descr="webshots">
            <a:hlinkClick r:id="rId14" action="ppaction://hlinkfile"/>
          </p:cNvPr>
          <p:cNvSpPr>
            <a:spLocks noChangeArrowheads="1"/>
          </p:cNvSpPr>
          <p:nvPr/>
        </p:nvSpPr>
        <p:spPr bwMode="auto">
          <a:xfrm>
            <a:off x="838200" y="5919788"/>
            <a:ext cx="2220913" cy="533400"/>
          </a:xfrm>
          <a:prstGeom prst="flowChartTerminator">
            <a:avLst/>
          </a:prstGeom>
          <a:blipFill dpi="0" rotWithShape="0">
            <a:blip r:embed="rId15"/>
            <a:srcRect/>
            <a:stretch>
              <a:fillRect/>
            </a:stretch>
          </a:blipFill>
          <a:ln w="47625">
            <a:solidFill>
              <a:srgbClr val="33CC33"/>
            </a:solidFill>
            <a:miter lim="800000"/>
            <a:headEnd/>
            <a:tailEnd/>
          </a:ln>
          <a:effectLst>
            <a:prstShdw prst="shdw17" dist="17961" dir="2700000">
              <a:srgbClr val="1F7A1F"/>
            </a:prstShdw>
          </a:effectLst>
        </p:spPr>
        <p:txBody>
          <a:bodyPr wrap="none" anchor="ctr"/>
          <a:lstStyle/>
          <a:p>
            <a:pPr algn="ctr" rtl="1"/>
            <a:r>
              <a:rPr lang="ar-TN" sz="2800">
                <a:cs typeface="Traditional Arabic" pitchFamily="2" charset="-78"/>
              </a:rPr>
              <a:t>جذاذة النّشاط</a:t>
            </a:r>
            <a:endParaRPr lang="fr-FR" sz="2800">
              <a:cs typeface="Traditional Arabic" pitchFamily="2" charset="-78"/>
            </a:endParaRPr>
          </a:p>
        </p:txBody>
      </p:sp>
      <p:sp>
        <p:nvSpPr>
          <p:cNvPr id="25" name="AutoShape 234">
            <a:hlinkClick r:id="rId16" action="ppaction://hlinkfile"/>
          </p:cNvPr>
          <p:cNvSpPr>
            <a:spLocks noChangeArrowheads="1"/>
          </p:cNvSpPr>
          <p:nvPr/>
        </p:nvSpPr>
        <p:spPr bwMode="auto">
          <a:xfrm>
            <a:off x="5643570" y="6000768"/>
            <a:ext cx="2220912" cy="533400"/>
          </a:xfrm>
          <a:prstGeom prst="flowChartTerminator">
            <a:avLst/>
          </a:prstGeom>
          <a:gradFill rotWithShape="0">
            <a:gsLst>
              <a:gs pos="0">
                <a:schemeClr val="accent1"/>
              </a:gs>
              <a:gs pos="100000">
                <a:schemeClr val="accent1">
                  <a:gamma/>
                  <a:shade val="36078"/>
                  <a:invGamma/>
                </a:schemeClr>
              </a:gs>
            </a:gsLst>
            <a:path path="shape">
              <a:fillToRect l="50000" t="50000" r="50000" b="50000"/>
            </a:path>
          </a:gradFill>
          <a:ln w="47625">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rtl="1">
              <a:defRPr/>
            </a:pPr>
            <a:endParaRPr lang="fr-FR" sz="2800" dirty="0">
              <a:cs typeface="Times New Roman" pitchFamily="18" charset="0"/>
            </a:endParaRPr>
          </a:p>
        </p:txBody>
      </p:sp>
      <p:graphicFrame>
        <p:nvGraphicFramePr>
          <p:cNvPr id="26" name="Tableau 25"/>
          <p:cNvGraphicFramePr>
            <a:graphicFrameLocks noGrp="1"/>
          </p:cNvGraphicFramePr>
          <p:nvPr/>
        </p:nvGraphicFramePr>
        <p:xfrm>
          <a:off x="500034" y="285728"/>
          <a:ext cx="6096000" cy="1371600"/>
        </p:xfrm>
        <a:graphic>
          <a:graphicData uri="http://schemas.openxmlformats.org/drawingml/2006/table">
            <a:tbl>
              <a:tblPr rtl="1" firstRow="1" bandRow="1">
                <a:tableStyleId>{073A0DAA-6AF3-43AB-8588-CEC1D06C72B9}</a:tableStyleId>
              </a:tblPr>
              <a:tblGrid>
                <a:gridCol w="1527784"/>
                <a:gridCol w="1520216"/>
                <a:gridCol w="762000"/>
                <a:gridCol w="762000"/>
                <a:gridCol w="1524000"/>
              </a:tblGrid>
              <a:tr h="370840">
                <a:tc>
                  <a:txBody>
                    <a:bodyPr/>
                    <a:lstStyle/>
                    <a:p>
                      <a:pPr algn="ctr" rtl="1"/>
                      <a:endParaRPr lang="ar-SA" dirty="0"/>
                    </a:p>
                  </a:txBody>
                  <a:tcPr>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1"/>
                      <a:r>
                        <a:rPr lang="ar-SA" sz="2400" dirty="0" smtClean="0"/>
                        <a:t>14</a:t>
                      </a:r>
                      <a:r>
                        <a:rPr lang="ar-SA" sz="2400" baseline="0" dirty="0" smtClean="0"/>
                        <a:t> - 15</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gridSpan="2">
                  <a:txBody>
                    <a:bodyPr/>
                    <a:lstStyle/>
                    <a:p>
                      <a:pPr algn="ctr" rtl="1"/>
                      <a:r>
                        <a:rPr lang="ar-SA" sz="2400" dirty="0" smtClean="0"/>
                        <a:t>15 - 16</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rtl="1"/>
                      <a:endParaRPr lang="ar-SA"/>
                    </a:p>
                  </a:txBody>
                  <a:tcPr/>
                </a:tc>
                <a:tc>
                  <a:txBody>
                    <a:bodyPr/>
                    <a:lstStyle/>
                    <a:p>
                      <a:pPr algn="ctr" rtl="1"/>
                      <a:r>
                        <a:rPr lang="ar-SA" sz="2400" dirty="0" smtClean="0"/>
                        <a:t>16 - 17</a:t>
                      </a:r>
                      <a:endParaRPr lang="ar-SA" sz="2400" b="1" dirty="0"/>
                    </a:p>
                  </a:txBody>
                  <a:tcPr>
                    <a:lnL w="38100" cap="flat" cmpd="sng" algn="ctr">
                      <a:solidFill>
                        <a:schemeClr val="tx1"/>
                      </a:solidFill>
                      <a:prstDash val="solid"/>
                      <a:round/>
                      <a:headEnd type="none" w="med" len="med"/>
                      <a:tailEnd type="none" w="med" len="med"/>
                    </a:lnL>
                    <a:solidFill>
                      <a:schemeClr val="accent1">
                        <a:lumMod val="75000"/>
                      </a:schemeClr>
                    </a:solidFill>
                  </a:tcPr>
                </a:tc>
              </a:tr>
              <a:tr h="370840">
                <a:tc>
                  <a:txBody>
                    <a:bodyPr/>
                    <a:lstStyle/>
                    <a:p>
                      <a:pPr algn="ctr" rtl="1"/>
                      <a:r>
                        <a:rPr lang="ar-SA" sz="2400" b="1" dirty="0" smtClean="0"/>
                        <a:t>الاثنين </a:t>
                      </a:r>
                      <a:endParaRPr lang="ar-SA" sz="2400"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1"/>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rtl="1"/>
                      <a:r>
                        <a:rPr lang="ar-SA" sz="2400" b="1" dirty="0" smtClean="0"/>
                        <a:t>6ب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rtl="1"/>
                      <a:endParaRPr lang="ar-SA"/>
                    </a:p>
                  </a:txBody>
                  <a:tcPr/>
                </a:tc>
                <a:tc>
                  <a:txBody>
                    <a:bodyPr/>
                    <a:lstStyle/>
                    <a:p>
                      <a:pPr algn="ctr" rtl="1"/>
                      <a:r>
                        <a:rPr lang="ar-SA" sz="2400" b="1" dirty="0" smtClean="0"/>
                        <a:t>6 </a:t>
                      </a:r>
                      <a:r>
                        <a:rPr lang="ar-SA" sz="2400" b="1" dirty="0" err="1" smtClean="0"/>
                        <a:t>ب</a:t>
                      </a:r>
                      <a:endParaRPr lang="ar-SA" sz="2400"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algn="ctr" rtl="1"/>
                      <a:r>
                        <a:rPr lang="ar-SA" sz="2400" b="1" dirty="0" smtClean="0"/>
                        <a:t>الأربعاء </a:t>
                      </a:r>
                      <a:endParaRPr lang="ar-SA"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50538"/>
                                        </p:tgtEl>
                                        <p:attrNameLst>
                                          <p:attrName>style.visibility</p:attrName>
                                        </p:attrNameLst>
                                      </p:cBhvr>
                                      <p:to>
                                        <p:strVal val="visible"/>
                                      </p:to>
                                    </p:set>
                                    <p:anim calcmode="lin" valueType="num">
                                      <p:cBhvr>
                                        <p:cTn id="7" dur="1000" fill="hold"/>
                                        <p:tgtEl>
                                          <p:spTgt spid="150538"/>
                                        </p:tgtEl>
                                        <p:attrNameLst>
                                          <p:attrName>ppt_w</p:attrName>
                                        </p:attrNameLst>
                                      </p:cBhvr>
                                      <p:tavLst>
                                        <p:tav tm="0">
                                          <p:val>
                                            <p:fltVal val="0"/>
                                          </p:val>
                                        </p:tav>
                                        <p:tav tm="100000">
                                          <p:val>
                                            <p:strVal val="#ppt_w"/>
                                          </p:val>
                                        </p:tav>
                                      </p:tavLst>
                                    </p:anim>
                                    <p:anim calcmode="lin" valueType="num">
                                      <p:cBhvr>
                                        <p:cTn id="8" dur="1000" fill="hold"/>
                                        <p:tgtEl>
                                          <p:spTgt spid="150538"/>
                                        </p:tgtEl>
                                        <p:attrNameLst>
                                          <p:attrName>ppt_h</p:attrName>
                                        </p:attrNameLst>
                                      </p:cBhvr>
                                      <p:tavLst>
                                        <p:tav tm="0">
                                          <p:val>
                                            <p:fltVal val="0"/>
                                          </p:val>
                                        </p:tav>
                                        <p:tav tm="100000">
                                          <p:val>
                                            <p:strVal val="#ppt_h"/>
                                          </p:val>
                                        </p:tav>
                                      </p:tavLst>
                                    </p:anim>
                                    <p:anim calcmode="lin" valueType="num">
                                      <p:cBhvr>
                                        <p:cTn id="9" dur="1000" fill="hold"/>
                                        <p:tgtEl>
                                          <p:spTgt spid="1505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053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 presetClass="entr" presetSubtype="16" fill="hold" nodeType="afterEffect">
                                  <p:stCondLst>
                                    <p:cond delay="0"/>
                                  </p:stCondLst>
                                  <p:childTnLst>
                                    <p:set>
                                      <p:cBhvr>
                                        <p:cTn id="13" dur="1" fill="hold">
                                          <p:stCondLst>
                                            <p:cond delay="0"/>
                                          </p:stCondLst>
                                        </p:cTn>
                                        <p:tgtEl>
                                          <p:spTgt spid="150534"/>
                                        </p:tgtEl>
                                        <p:attrNameLst>
                                          <p:attrName>style.visibility</p:attrName>
                                        </p:attrNameLst>
                                      </p:cBhvr>
                                      <p:to>
                                        <p:strVal val="visible"/>
                                      </p:to>
                                    </p:set>
                                    <p:animEffect transition="in" filter="box(in)">
                                      <p:cBhvr>
                                        <p:cTn id="14" dur="500"/>
                                        <p:tgtEl>
                                          <p:spTgt spid="150534"/>
                                        </p:tgtEl>
                                      </p:cBhvr>
                                    </p:animEffect>
                                  </p:childTnLst>
                                </p:cTn>
                              </p:par>
                            </p:childTnLst>
                          </p:cTn>
                        </p:par>
                        <p:par>
                          <p:cTn id="15" fill="hold">
                            <p:stCondLst>
                              <p:cond delay="1500"/>
                            </p:stCondLst>
                            <p:childTnLst>
                              <p:par>
                                <p:cTn id="16" presetID="4" presetClass="entr" presetSubtype="16" fill="hold" nodeType="afterEffect">
                                  <p:stCondLst>
                                    <p:cond delay="0"/>
                                  </p:stCondLst>
                                  <p:childTnLst>
                                    <p:set>
                                      <p:cBhvr>
                                        <p:cTn id="17" dur="1" fill="hold">
                                          <p:stCondLst>
                                            <p:cond delay="0"/>
                                          </p:stCondLst>
                                        </p:cTn>
                                        <p:tgtEl>
                                          <p:spTgt spid="150535"/>
                                        </p:tgtEl>
                                        <p:attrNameLst>
                                          <p:attrName>style.visibility</p:attrName>
                                        </p:attrNameLst>
                                      </p:cBhvr>
                                      <p:to>
                                        <p:strVal val="visible"/>
                                      </p:to>
                                    </p:set>
                                    <p:animEffect transition="in" filter="box(in)">
                                      <p:cBhvr>
                                        <p:cTn id="18" dur="500"/>
                                        <p:tgtEl>
                                          <p:spTgt spid="150535"/>
                                        </p:tgtEl>
                                      </p:cBhvr>
                                    </p:animEffect>
                                  </p:childTnLst>
                                </p:cTn>
                              </p:par>
                            </p:childTnLst>
                          </p:cTn>
                        </p:par>
                        <p:par>
                          <p:cTn id="19" fill="hold">
                            <p:stCondLst>
                              <p:cond delay="2000"/>
                            </p:stCondLst>
                            <p:childTnLst>
                              <p:par>
                                <p:cTn id="20" presetID="4" presetClass="entr" presetSubtype="16" fill="hold" nodeType="afterEffect">
                                  <p:stCondLst>
                                    <p:cond delay="0"/>
                                  </p:stCondLst>
                                  <p:childTnLst>
                                    <p:set>
                                      <p:cBhvr>
                                        <p:cTn id="21" dur="1" fill="hold">
                                          <p:stCondLst>
                                            <p:cond delay="0"/>
                                          </p:stCondLst>
                                        </p:cTn>
                                        <p:tgtEl>
                                          <p:spTgt spid="150536"/>
                                        </p:tgtEl>
                                        <p:attrNameLst>
                                          <p:attrName>style.visibility</p:attrName>
                                        </p:attrNameLst>
                                      </p:cBhvr>
                                      <p:to>
                                        <p:strVal val="visible"/>
                                      </p:to>
                                    </p:set>
                                    <p:animEffect transition="in" filter="box(in)">
                                      <p:cBhvr>
                                        <p:cTn id="22" dur="500"/>
                                        <p:tgtEl>
                                          <p:spTgt spid="150536"/>
                                        </p:tgtEl>
                                      </p:cBhvr>
                                    </p:animEffect>
                                  </p:childTnLst>
                                </p:cTn>
                              </p:par>
                            </p:childTnLst>
                          </p:cTn>
                        </p:par>
                        <p:par>
                          <p:cTn id="23" fill="hold">
                            <p:stCondLst>
                              <p:cond delay="2500"/>
                            </p:stCondLst>
                            <p:childTnLst>
                              <p:par>
                                <p:cTn id="24" presetID="4" presetClass="entr" presetSubtype="16" fill="hold" nodeType="afterEffect">
                                  <p:stCondLst>
                                    <p:cond delay="0"/>
                                  </p:stCondLst>
                                  <p:childTnLst>
                                    <p:set>
                                      <p:cBhvr>
                                        <p:cTn id="25" dur="1" fill="hold">
                                          <p:stCondLst>
                                            <p:cond delay="0"/>
                                          </p:stCondLst>
                                        </p:cTn>
                                        <p:tgtEl>
                                          <p:spTgt spid="150537"/>
                                        </p:tgtEl>
                                        <p:attrNameLst>
                                          <p:attrName>style.visibility</p:attrName>
                                        </p:attrNameLst>
                                      </p:cBhvr>
                                      <p:to>
                                        <p:strVal val="visible"/>
                                      </p:to>
                                    </p:set>
                                    <p:animEffect transition="in" filter="box(in)">
                                      <p:cBhvr>
                                        <p:cTn id="26" dur="500"/>
                                        <p:tgtEl>
                                          <p:spTgt spid="150537"/>
                                        </p:tgtEl>
                                      </p:cBhvr>
                                    </p:animEffect>
                                  </p:childTnLst>
                                </p:cTn>
                              </p:par>
                            </p:childTnLst>
                          </p:cTn>
                        </p:par>
                        <p:par>
                          <p:cTn id="27" fill="hold">
                            <p:stCondLst>
                              <p:cond delay="3000"/>
                            </p:stCondLst>
                            <p:childTnLst>
                              <p:par>
                                <p:cTn id="28" presetID="15" presetClass="entr" presetSubtype="0" fill="hold" grpId="0" nodeType="afterEffect">
                                  <p:stCondLst>
                                    <p:cond delay="0"/>
                                  </p:stCondLst>
                                  <p:childTnLst>
                                    <p:set>
                                      <p:cBhvr>
                                        <p:cTn id="29" dur="1" fill="hold">
                                          <p:stCondLst>
                                            <p:cond delay="0"/>
                                          </p:stCondLst>
                                        </p:cTn>
                                        <p:tgtEl>
                                          <p:spTgt spid="150578">
                                            <p:txEl>
                                              <p:pRg st="0" end="0"/>
                                            </p:txEl>
                                          </p:spTgt>
                                        </p:tgtEl>
                                        <p:attrNameLst>
                                          <p:attrName>style.visibility</p:attrName>
                                        </p:attrNameLst>
                                      </p:cBhvr>
                                      <p:to>
                                        <p:strVal val="visible"/>
                                      </p:to>
                                    </p:set>
                                    <p:anim calcmode="lin" valueType="num">
                                      <p:cBhvr>
                                        <p:cTn id="30" dur="1000" fill="hold"/>
                                        <p:tgtEl>
                                          <p:spTgt spid="150578">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150578">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15057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5057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4000"/>
                            </p:stCondLst>
                            <p:childTnLst>
                              <p:par>
                                <p:cTn id="35" presetID="15" presetClass="entr" presetSubtype="0" fill="hold" grpId="0" nodeType="afterEffect">
                                  <p:stCondLst>
                                    <p:cond delay="0"/>
                                  </p:stCondLst>
                                  <p:childTnLst>
                                    <p:set>
                                      <p:cBhvr>
                                        <p:cTn id="36" dur="1" fill="hold">
                                          <p:stCondLst>
                                            <p:cond delay="0"/>
                                          </p:stCondLst>
                                        </p:cTn>
                                        <p:tgtEl>
                                          <p:spTgt spid="150578">
                                            <p:txEl>
                                              <p:pRg st="1" end="1"/>
                                            </p:txEl>
                                          </p:spTgt>
                                        </p:tgtEl>
                                        <p:attrNameLst>
                                          <p:attrName>style.visibility</p:attrName>
                                        </p:attrNameLst>
                                      </p:cBhvr>
                                      <p:to>
                                        <p:strVal val="visible"/>
                                      </p:to>
                                    </p:set>
                                    <p:anim calcmode="lin" valueType="num">
                                      <p:cBhvr>
                                        <p:cTn id="37" dur="1000" fill="hold"/>
                                        <p:tgtEl>
                                          <p:spTgt spid="150578">
                                            <p:txEl>
                                              <p:pRg st="1" end="1"/>
                                            </p:txEl>
                                          </p:spTgt>
                                        </p:tgtEl>
                                        <p:attrNameLst>
                                          <p:attrName>ppt_w</p:attrName>
                                        </p:attrNameLst>
                                      </p:cBhvr>
                                      <p:tavLst>
                                        <p:tav tm="0">
                                          <p:val>
                                            <p:fltVal val="0"/>
                                          </p:val>
                                        </p:tav>
                                        <p:tav tm="100000">
                                          <p:val>
                                            <p:strVal val="#ppt_w"/>
                                          </p:val>
                                        </p:tav>
                                      </p:tavLst>
                                    </p:anim>
                                    <p:anim calcmode="lin" valueType="num">
                                      <p:cBhvr>
                                        <p:cTn id="38" dur="1000" fill="hold"/>
                                        <p:tgtEl>
                                          <p:spTgt spid="150578">
                                            <p:txEl>
                                              <p:pRg st="1" end="1"/>
                                            </p:txEl>
                                          </p:spTgt>
                                        </p:tgtEl>
                                        <p:attrNameLst>
                                          <p:attrName>ppt_h</p:attrName>
                                        </p:attrNameLst>
                                      </p:cBhvr>
                                      <p:tavLst>
                                        <p:tav tm="0">
                                          <p:val>
                                            <p:fltVal val="0"/>
                                          </p:val>
                                        </p:tav>
                                        <p:tav tm="100000">
                                          <p:val>
                                            <p:strVal val="#ppt_h"/>
                                          </p:val>
                                        </p:tav>
                                      </p:tavLst>
                                    </p:anim>
                                    <p:anim calcmode="lin" valueType="num">
                                      <p:cBhvr>
                                        <p:cTn id="39" dur="1000" fill="hold"/>
                                        <p:tgtEl>
                                          <p:spTgt spid="15057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5057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5000"/>
                            </p:stCondLst>
                            <p:childTnLst>
                              <p:par>
                                <p:cTn id="42" presetID="15" presetClass="entr" presetSubtype="0" fill="hold" grpId="0" nodeType="afterEffect">
                                  <p:stCondLst>
                                    <p:cond delay="0"/>
                                  </p:stCondLst>
                                  <p:childTnLst>
                                    <p:set>
                                      <p:cBhvr>
                                        <p:cTn id="43" dur="1" fill="hold">
                                          <p:stCondLst>
                                            <p:cond delay="0"/>
                                          </p:stCondLst>
                                        </p:cTn>
                                        <p:tgtEl>
                                          <p:spTgt spid="150578">
                                            <p:txEl>
                                              <p:pRg st="2" end="2"/>
                                            </p:txEl>
                                          </p:spTgt>
                                        </p:tgtEl>
                                        <p:attrNameLst>
                                          <p:attrName>style.visibility</p:attrName>
                                        </p:attrNameLst>
                                      </p:cBhvr>
                                      <p:to>
                                        <p:strVal val="visible"/>
                                      </p:to>
                                    </p:set>
                                    <p:anim calcmode="lin" valueType="num">
                                      <p:cBhvr>
                                        <p:cTn id="44" dur="1000" fill="hold"/>
                                        <p:tgtEl>
                                          <p:spTgt spid="150578">
                                            <p:txEl>
                                              <p:pRg st="2" end="2"/>
                                            </p:txEl>
                                          </p:spTgt>
                                        </p:tgtEl>
                                        <p:attrNameLst>
                                          <p:attrName>ppt_w</p:attrName>
                                        </p:attrNameLst>
                                      </p:cBhvr>
                                      <p:tavLst>
                                        <p:tav tm="0">
                                          <p:val>
                                            <p:fltVal val="0"/>
                                          </p:val>
                                        </p:tav>
                                        <p:tav tm="100000">
                                          <p:val>
                                            <p:strVal val="#ppt_w"/>
                                          </p:val>
                                        </p:tav>
                                      </p:tavLst>
                                    </p:anim>
                                    <p:anim calcmode="lin" valueType="num">
                                      <p:cBhvr>
                                        <p:cTn id="45" dur="1000" fill="hold"/>
                                        <p:tgtEl>
                                          <p:spTgt spid="150578">
                                            <p:txEl>
                                              <p:pRg st="2" end="2"/>
                                            </p:txEl>
                                          </p:spTgt>
                                        </p:tgtEl>
                                        <p:attrNameLst>
                                          <p:attrName>ppt_h</p:attrName>
                                        </p:attrNameLst>
                                      </p:cBhvr>
                                      <p:tavLst>
                                        <p:tav tm="0">
                                          <p:val>
                                            <p:fltVal val="0"/>
                                          </p:val>
                                        </p:tav>
                                        <p:tav tm="100000">
                                          <p:val>
                                            <p:strVal val="#ppt_h"/>
                                          </p:val>
                                        </p:tav>
                                      </p:tavLst>
                                    </p:anim>
                                    <p:anim calcmode="lin" valueType="num">
                                      <p:cBhvr>
                                        <p:cTn id="46" dur="1000" fill="hold"/>
                                        <p:tgtEl>
                                          <p:spTgt spid="15057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5057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48" fill="hold">
                            <p:stCondLst>
                              <p:cond delay="6000"/>
                            </p:stCondLst>
                            <p:childTnLst>
                              <p:par>
                                <p:cTn id="49" presetID="15" presetClass="entr" presetSubtype="0" fill="hold" grpId="0" nodeType="afterEffect">
                                  <p:stCondLst>
                                    <p:cond delay="0"/>
                                  </p:stCondLst>
                                  <p:childTnLst>
                                    <p:set>
                                      <p:cBhvr>
                                        <p:cTn id="50" dur="1" fill="hold">
                                          <p:stCondLst>
                                            <p:cond delay="0"/>
                                          </p:stCondLst>
                                        </p:cTn>
                                        <p:tgtEl>
                                          <p:spTgt spid="150578">
                                            <p:txEl>
                                              <p:pRg st="3" end="3"/>
                                            </p:txEl>
                                          </p:spTgt>
                                        </p:tgtEl>
                                        <p:attrNameLst>
                                          <p:attrName>style.visibility</p:attrName>
                                        </p:attrNameLst>
                                      </p:cBhvr>
                                      <p:to>
                                        <p:strVal val="visible"/>
                                      </p:to>
                                    </p:set>
                                    <p:anim calcmode="lin" valueType="num">
                                      <p:cBhvr>
                                        <p:cTn id="51" dur="1000" fill="hold"/>
                                        <p:tgtEl>
                                          <p:spTgt spid="150578">
                                            <p:txEl>
                                              <p:pRg st="3" end="3"/>
                                            </p:txEl>
                                          </p:spTgt>
                                        </p:tgtEl>
                                        <p:attrNameLst>
                                          <p:attrName>ppt_w</p:attrName>
                                        </p:attrNameLst>
                                      </p:cBhvr>
                                      <p:tavLst>
                                        <p:tav tm="0">
                                          <p:val>
                                            <p:fltVal val="0"/>
                                          </p:val>
                                        </p:tav>
                                        <p:tav tm="100000">
                                          <p:val>
                                            <p:strVal val="#ppt_w"/>
                                          </p:val>
                                        </p:tav>
                                      </p:tavLst>
                                    </p:anim>
                                    <p:anim calcmode="lin" valueType="num">
                                      <p:cBhvr>
                                        <p:cTn id="52" dur="1000" fill="hold"/>
                                        <p:tgtEl>
                                          <p:spTgt spid="150578">
                                            <p:txEl>
                                              <p:pRg st="3" end="3"/>
                                            </p:txEl>
                                          </p:spTgt>
                                        </p:tgtEl>
                                        <p:attrNameLst>
                                          <p:attrName>ppt_h</p:attrName>
                                        </p:attrNameLst>
                                      </p:cBhvr>
                                      <p:tavLst>
                                        <p:tav tm="0">
                                          <p:val>
                                            <p:fltVal val="0"/>
                                          </p:val>
                                        </p:tav>
                                        <p:tav tm="100000">
                                          <p:val>
                                            <p:strVal val="#ppt_h"/>
                                          </p:val>
                                        </p:tav>
                                      </p:tavLst>
                                    </p:anim>
                                    <p:anim calcmode="lin" valueType="num">
                                      <p:cBhvr>
                                        <p:cTn id="53" dur="1000" fill="hold"/>
                                        <p:tgtEl>
                                          <p:spTgt spid="15057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5057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55" fill="hold">
                            <p:stCondLst>
                              <p:cond delay="7000"/>
                            </p:stCondLst>
                            <p:childTnLst>
                              <p:par>
                                <p:cTn id="56" presetID="15" presetClass="entr" presetSubtype="0" fill="hold" grpId="0" nodeType="afterEffect">
                                  <p:stCondLst>
                                    <p:cond delay="0"/>
                                  </p:stCondLst>
                                  <p:childTnLst>
                                    <p:set>
                                      <p:cBhvr>
                                        <p:cTn id="57" dur="1" fill="hold">
                                          <p:stCondLst>
                                            <p:cond delay="0"/>
                                          </p:stCondLst>
                                        </p:cTn>
                                        <p:tgtEl>
                                          <p:spTgt spid="150578">
                                            <p:txEl>
                                              <p:pRg st="4" end="4"/>
                                            </p:txEl>
                                          </p:spTgt>
                                        </p:tgtEl>
                                        <p:attrNameLst>
                                          <p:attrName>style.visibility</p:attrName>
                                        </p:attrNameLst>
                                      </p:cBhvr>
                                      <p:to>
                                        <p:strVal val="visible"/>
                                      </p:to>
                                    </p:set>
                                    <p:anim calcmode="lin" valueType="num">
                                      <p:cBhvr>
                                        <p:cTn id="58" dur="1000" fill="hold"/>
                                        <p:tgtEl>
                                          <p:spTgt spid="150578">
                                            <p:txEl>
                                              <p:pRg st="4" end="4"/>
                                            </p:txEl>
                                          </p:spTgt>
                                        </p:tgtEl>
                                        <p:attrNameLst>
                                          <p:attrName>ppt_w</p:attrName>
                                        </p:attrNameLst>
                                      </p:cBhvr>
                                      <p:tavLst>
                                        <p:tav tm="0">
                                          <p:val>
                                            <p:fltVal val="0"/>
                                          </p:val>
                                        </p:tav>
                                        <p:tav tm="100000">
                                          <p:val>
                                            <p:strVal val="#ppt_w"/>
                                          </p:val>
                                        </p:tav>
                                      </p:tavLst>
                                    </p:anim>
                                    <p:anim calcmode="lin" valueType="num">
                                      <p:cBhvr>
                                        <p:cTn id="59" dur="1000" fill="hold"/>
                                        <p:tgtEl>
                                          <p:spTgt spid="150578">
                                            <p:txEl>
                                              <p:pRg st="4" end="4"/>
                                            </p:txEl>
                                          </p:spTgt>
                                        </p:tgtEl>
                                        <p:attrNameLst>
                                          <p:attrName>ppt_h</p:attrName>
                                        </p:attrNameLst>
                                      </p:cBhvr>
                                      <p:tavLst>
                                        <p:tav tm="0">
                                          <p:val>
                                            <p:fltVal val="0"/>
                                          </p:val>
                                        </p:tav>
                                        <p:tav tm="100000">
                                          <p:val>
                                            <p:strVal val="#ppt_h"/>
                                          </p:val>
                                        </p:tav>
                                      </p:tavLst>
                                    </p:anim>
                                    <p:anim calcmode="lin" valueType="num">
                                      <p:cBhvr>
                                        <p:cTn id="60" dur="1000" fill="hold"/>
                                        <p:tgtEl>
                                          <p:spTgt spid="15057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5057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62" fill="hold">
                            <p:stCondLst>
                              <p:cond delay="8000"/>
                            </p:stCondLst>
                            <p:childTnLst>
                              <p:par>
                                <p:cTn id="63" presetID="15" presetClass="entr" presetSubtype="0" fill="hold" grpId="0" nodeType="afterEffect">
                                  <p:stCondLst>
                                    <p:cond delay="0"/>
                                  </p:stCondLst>
                                  <p:childTnLst>
                                    <p:set>
                                      <p:cBhvr>
                                        <p:cTn id="64" dur="1" fill="hold">
                                          <p:stCondLst>
                                            <p:cond delay="0"/>
                                          </p:stCondLst>
                                        </p:cTn>
                                        <p:tgtEl>
                                          <p:spTgt spid="150578">
                                            <p:txEl>
                                              <p:pRg st="5" end="5"/>
                                            </p:txEl>
                                          </p:spTgt>
                                        </p:tgtEl>
                                        <p:attrNameLst>
                                          <p:attrName>style.visibility</p:attrName>
                                        </p:attrNameLst>
                                      </p:cBhvr>
                                      <p:to>
                                        <p:strVal val="visible"/>
                                      </p:to>
                                    </p:set>
                                    <p:anim calcmode="lin" valueType="num">
                                      <p:cBhvr>
                                        <p:cTn id="65" dur="1000" fill="hold"/>
                                        <p:tgtEl>
                                          <p:spTgt spid="150578">
                                            <p:txEl>
                                              <p:pRg st="5" end="5"/>
                                            </p:txEl>
                                          </p:spTgt>
                                        </p:tgtEl>
                                        <p:attrNameLst>
                                          <p:attrName>ppt_w</p:attrName>
                                        </p:attrNameLst>
                                      </p:cBhvr>
                                      <p:tavLst>
                                        <p:tav tm="0">
                                          <p:val>
                                            <p:fltVal val="0"/>
                                          </p:val>
                                        </p:tav>
                                        <p:tav tm="100000">
                                          <p:val>
                                            <p:strVal val="#ppt_w"/>
                                          </p:val>
                                        </p:tav>
                                      </p:tavLst>
                                    </p:anim>
                                    <p:anim calcmode="lin" valueType="num">
                                      <p:cBhvr>
                                        <p:cTn id="66" dur="1000" fill="hold"/>
                                        <p:tgtEl>
                                          <p:spTgt spid="150578">
                                            <p:txEl>
                                              <p:pRg st="5" end="5"/>
                                            </p:txEl>
                                          </p:spTgt>
                                        </p:tgtEl>
                                        <p:attrNameLst>
                                          <p:attrName>ppt_h</p:attrName>
                                        </p:attrNameLst>
                                      </p:cBhvr>
                                      <p:tavLst>
                                        <p:tav tm="0">
                                          <p:val>
                                            <p:fltVal val="0"/>
                                          </p:val>
                                        </p:tav>
                                        <p:tav tm="100000">
                                          <p:val>
                                            <p:strVal val="#ppt_h"/>
                                          </p:val>
                                        </p:tav>
                                      </p:tavLst>
                                    </p:anim>
                                    <p:anim calcmode="lin" valueType="num">
                                      <p:cBhvr>
                                        <p:cTn id="67" dur="1000" fill="hold"/>
                                        <p:tgtEl>
                                          <p:spTgt spid="150578">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50578">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69" fill="hold">
                            <p:stCondLst>
                              <p:cond delay="9000"/>
                            </p:stCondLst>
                            <p:childTnLst>
                              <p:par>
                                <p:cTn id="70" presetID="15" presetClass="entr" presetSubtype="0" fill="hold" grpId="0" nodeType="afterEffect">
                                  <p:stCondLst>
                                    <p:cond delay="0"/>
                                  </p:stCondLst>
                                  <p:childTnLst>
                                    <p:set>
                                      <p:cBhvr>
                                        <p:cTn id="71" dur="1" fill="hold">
                                          <p:stCondLst>
                                            <p:cond delay="0"/>
                                          </p:stCondLst>
                                        </p:cTn>
                                        <p:tgtEl>
                                          <p:spTgt spid="150578">
                                            <p:txEl>
                                              <p:pRg st="6" end="6"/>
                                            </p:txEl>
                                          </p:spTgt>
                                        </p:tgtEl>
                                        <p:attrNameLst>
                                          <p:attrName>style.visibility</p:attrName>
                                        </p:attrNameLst>
                                      </p:cBhvr>
                                      <p:to>
                                        <p:strVal val="visible"/>
                                      </p:to>
                                    </p:set>
                                    <p:anim calcmode="lin" valueType="num">
                                      <p:cBhvr>
                                        <p:cTn id="72" dur="1000" fill="hold"/>
                                        <p:tgtEl>
                                          <p:spTgt spid="150578">
                                            <p:txEl>
                                              <p:pRg st="6" end="6"/>
                                            </p:txEl>
                                          </p:spTgt>
                                        </p:tgtEl>
                                        <p:attrNameLst>
                                          <p:attrName>ppt_w</p:attrName>
                                        </p:attrNameLst>
                                      </p:cBhvr>
                                      <p:tavLst>
                                        <p:tav tm="0">
                                          <p:val>
                                            <p:fltVal val="0"/>
                                          </p:val>
                                        </p:tav>
                                        <p:tav tm="100000">
                                          <p:val>
                                            <p:strVal val="#ppt_w"/>
                                          </p:val>
                                        </p:tav>
                                      </p:tavLst>
                                    </p:anim>
                                    <p:anim calcmode="lin" valueType="num">
                                      <p:cBhvr>
                                        <p:cTn id="73" dur="1000" fill="hold"/>
                                        <p:tgtEl>
                                          <p:spTgt spid="150578">
                                            <p:txEl>
                                              <p:pRg st="6" end="6"/>
                                            </p:txEl>
                                          </p:spTgt>
                                        </p:tgtEl>
                                        <p:attrNameLst>
                                          <p:attrName>ppt_h</p:attrName>
                                        </p:attrNameLst>
                                      </p:cBhvr>
                                      <p:tavLst>
                                        <p:tav tm="0">
                                          <p:val>
                                            <p:fltVal val="0"/>
                                          </p:val>
                                        </p:tav>
                                        <p:tav tm="100000">
                                          <p:val>
                                            <p:strVal val="#ppt_h"/>
                                          </p:val>
                                        </p:tav>
                                      </p:tavLst>
                                    </p:anim>
                                    <p:anim calcmode="lin" valueType="num">
                                      <p:cBhvr>
                                        <p:cTn id="74" dur="1000" fill="hold"/>
                                        <p:tgtEl>
                                          <p:spTgt spid="150578">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150578">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76" fill="hold">
                            <p:stCondLst>
                              <p:cond delay="10000"/>
                            </p:stCondLst>
                            <p:childTnLst>
                              <p:par>
                                <p:cTn id="77" presetID="15" presetClass="entr" presetSubtype="0" fill="hold" grpId="0" nodeType="afterEffect">
                                  <p:stCondLst>
                                    <p:cond delay="0"/>
                                  </p:stCondLst>
                                  <p:childTnLst>
                                    <p:set>
                                      <p:cBhvr>
                                        <p:cTn id="78" dur="1" fill="hold">
                                          <p:stCondLst>
                                            <p:cond delay="0"/>
                                          </p:stCondLst>
                                        </p:cTn>
                                        <p:tgtEl>
                                          <p:spTgt spid="150578">
                                            <p:txEl>
                                              <p:pRg st="7" end="7"/>
                                            </p:txEl>
                                          </p:spTgt>
                                        </p:tgtEl>
                                        <p:attrNameLst>
                                          <p:attrName>style.visibility</p:attrName>
                                        </p:attrNameLst>
                                      </p:cBhvr>
                                      <p:to>
                                        <p:strVal val="visible"/>
                                      </p:to>
                                    </p:set>
                                    <p:anim calcmode="lin" valueType="num">
                                      <p:cBhvr>
                                        <p:cTn id="79" dur="1000" fill="hold"/>
                                        <p:tgtEl>
                                          <p:spTgt spid="150578">
                                            <p:txEl>
                                              <p:pRg st="7" end="7"/>
                                            </p:txEl>
                                          </p:spTgt>
                                        </p:tgtEl>
                                        <p:attrNameLst>
                                          <p:attrName>ppt_w</p:attrName>
                                        </p:attrNameLst>
                                      </p:cBhvr>
                                      <p:tavLst>
                                        <p:tav tm="0">
                                          <p:val>
                                            <p:fltVal val="0"/>
                                          </p:val>
                                        </p:tav>
                                        <p:tav tm="100000">
                                          <p:val>
                                            <p:strVal val="#ppt_w"/>
                                          </p:val>
                                        </p:tav>
                                      </p:tavLst>
                                    </p:anim>
                                    <p:anim calcmode="lin" valueType="num">
                                      <p:cBhvr>
                                        <p:cTn id="80" dur="1000" fill="hold"/>
                                        <p:tgtEl>
                                          <p:spTgt spid="150578">
                                            <p:txEl>
                                              <p:pRg st="7" end="7"/>
                                            </p:txEl>
                                          </p:spTgt>
                                        </p:tgtEl>
                                        <p:attrNameLst>
                                          <p:attrName>ppt_h</p:attrName>
                                        </p:attrNameLst>
                                      </p:cBhvr>
                                      <p:tavLst>
                                        <p:tav tm="0">
                                          <p:val>
                                            <p:fltVal val="0"/>
                                          </p:val>
                                        </p:tav>
                                        <p:tav tm="100000">
                                          <p:val>
                                            <p:strVal val="#ppt_h"/>
                                          </p:val>
                                        </p:tav>
                                      </p:tavLst>
                                    </p:anim>
                                    <p:anim calcmode="lin" valueType="num">
                                      <p:cBhvr>
                                        <p:cTn id="81" dur="1000" fill="hold"/>
                                        <p:tgtEl>
                                          <p:spTgt spid="150578">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50578">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1000"/>
                            </p:stCondLst>
                            <p:childTnLst>
                              <p:par>
                                <p:cTn id="84" presetID="15" presetClass="entr" presetSubtype="0" fill="hold" grpId="0" nodeType="afterEffect">
                                  <p:stCondLst>
                                    <p:cond delay="0"/>
                                  </p:stCondLst>
                                  <p:childTnLst>
                                    <p:set>
                                      <p:cBhvr>
                                        <p:cTn id="85" dur="1" fill="hold">
                                          <p:stCondLst>
                                            <p:cond delay="0"/>
                                          </p:stCondLst>
                                        </p:cTn>
                                        <p:tgtEl>
                                          <p:spTgt spid="150578">
                                            <p:txEl>
                                              <p:pRg st="8" end="8"/>
                                            </p:txEl>
                                          </p:spTgt>
                                        </p:tgtEl>
                                        <p:attrNameLst>
                                          <p:attrName>style.visibility</p:attrName>
                                        </p:attrNameLst>
                                      </p:cBhvr>
                                      <p:to>
                                        <p:strVal val="visible"/>
                                      </p:to>
                                    </p:set>
                                    <p:anim calcmode="lin" valueType="num">
                                      <p:cBhvr>
                                        <p:cTn id="86" dur="1000" fill="hold"/>
                                        <p:tgtEl>
                                          <p:spTgt spid="150578">
                                            <p:txEl>
                                              <p:pRg st="8" end="8"/>
                                            </p:txEl>
                                          </p:spTgt>
                                        </p:tgtEl>
                                        <p:attrNameLst>
                                          <p:attrName>ppt_w</p:attrName>
                                        </p:attrNameLst>
                                      </p:cBhvr>
                                      <p:tavLst>
                                        <p:tav tm="0">
                                          <p:val>
                                            <p:fltVal val="0"/>
                                          </p:val>
                                        </p:tav>
                                        <p:tav tm="100000">
                                          <p:val>
                                            <p:strVal val="#ppt_w"/>
                                          </p:val>
                                        </p:tav>
                                      </p:tavLst>
                                    </p:anim>
                                    <p:anim calcmode="lin" valueType="num">
                                      <p:cBhvr>
                                        <p:cTn id="87" dur="1000" fill="hold"/>
                                        <p:tgtEl>
                                          <p:spTgt spid="150578">
                                            <p:txEl>
                                              <p:pRg st="8" end="8"/>
                                            </p:txEl>
                                          </p:spTgt>
                                        </p:tgtEl>
                                        <p:attrNameLst>
                                          <p:attrName>ppt_h</p:attrName>
                                        </p:attrNameLst>
                                      </p:cBhvr>
                                      <p:tavLst>
                                        <p:tav tm="0">
                                          <p:val>
                                            <p:fltVal val="0"/>
                                          </p:val>
                                        </p:tav>
                                        <p:tav tm="100000">
                                          <p:val>
                                            <p:strVal val="#ppt_h"/>
                                          </p:val>
                                        </p:tav>
                                      </p:tavLst>
                                    </p:anim>
                                    <p:anim calcmode="lin" valueType="num">
                                      <p:cBhvr>
                                        <p:cTn id="88" dur="1000" fill="hold"/>
                                        <p:tgtEl>
                                          <p:spTgt spid="150578">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150578">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2000"/>
                            </p:stCondLst>
                            <p:childTnLst>
                              <p:par>
                                <p:cTn id="91" presetID="15" presetClass="entr" presetSubtype="0" fill="hold" grpId="0" nodeType="afterEffect">
                                  <p:stCondLst>
                                    <p:cond delay="0"/>
                                  </p:stCondLst>
                                  <p:childTnLst>
                                    <p:set>
                                      <p:cBhvr>
                                        <p:cTn id="92" dur="1" fill="hold">
                                          <p:stCondLst>
                                            <p:cond delay="0"/>
                                          </p:stCondLst>
                                        </p:cTn>
                                        <p:tgtEl>
                                          <p:spTgt spid="150579"/>
                                        </p:tgtEl>
                                        <p:attrNameLst>
                                          <p:attrName>style.visibility</p:attrName>
                                        </p:attrNameLst>
                                      </p:cBhvr>
                                      <p:to>
                                        <p:strVal val="visible"/>
                                      </p:to>
                                    </p:set>
                                    <p:anim calcmode="lin" valueType="num">
                                      <p:cBhvr>
                                        <p:cTn id="93" dur="1000" fill="hold"/>
                                        <p:tgtEl>
                                          <p:spTgt spid="150579"/>
                                        </p:tgtEl>
                                        <p:attrNameLst>
                                          <p:attrName>ppt_w</p:attrName>
                                        </p:attrNameLst>
                                      </p:cBhvr>
                                      <p:tavLst>
                                        <p:tav tm="0">
                                          <p:val>
                                            <p:fltVal val="0"/>
                                          </p:val>
                                        </p:tav>
                                        <p:tav tm="100000">
                                          <p:val>
                                            <p:strVal val="#ppt_w"/>
                                          </p:val>
                                        </p:tav>
                                      </p:tavLst>
                                    </p:anim>
                                    <p:anim calcmode="lin" valueType="num">
                                      <p:cBhvr>
                                        <p:cTn id="94" dur="1000" fill="hold"/>
                                        <p:tgtEl>
                                          <p:spTgt spid="150579"/>
                                        </p:tgtEl>
                                        <p:attrNameLst>
                                          <p:attrName>ppt_h</p:attrName>
                                        </p:attrNameLst>
                                      </p:cBhvr>
                                      <p:tavLst>
                                        <p:tav tm="0">
                                          <p:val>
                                            <p:fltVal val="0"/>
                                          </p:val>
                                        </p:tav>
                                        <p:tav tm="100000">
                                          <p:val>
                                            <p:strVal val="#ppt_h"/>
                                          </p:val>
                                        </p:tav>
                                      </p:tavLst>
                                    </p:anim>
                                    <p:anim calcmode="lin" valueType="num">
                                      <p:cBhvr>
                                        <p:cTn id="95" dur="1000" fill="hold"/>
                                        <p:tgtEl>
                                          <p:spTgt spid="150579"/>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150579"/>
                                        </p:tgtEl>
                                        <p:attrNameLst>
                                          <p:attrName>ppt_y</p:attrName>
                                        </p:attrNameLst>
                                      </p:cBhvr>
                                      <p:tavLst>
                                        <p:tav tm="0" fmla="#ppt_y+(sin(-2*pi*(1-$))*-#ppt_x+cos(-2*pi*(1-$))*(1-#ppt_y))*(1-$)">
                                          <p:val>
                                            <p:fltVal val="0"/>
                                          </p:val>
                                        </p:tav>
                                        <p:tav tm="100000">
                                          <p:val>
                                            <p:fltVal val="1"/>
                                          </p:val>
                                        </p:tav>
                                      </p:tavLst>
                                    </p:anim>
                                  </p:childTnLst>
                                </p:cTn>
                              </p:par>
                            </p:childTnLst>
                          </p:cTn>
                        </p:par>
                        <p:par>
                          <p:cTn id="97" fill="hold">
                            <p:stCondLst>
                              <p:cond delay="13000"/>
                            </p:stCondLst>
                            <p:childTnLst>
                              <p:par>
                                <p:cTn id="98" presetID="15" presetClass="entr" presetSubtype="0" fill="hold" grpId="0" nodeType="afterEffect">
                                  <p:stCondLst>
                                    <p:cond delay="0"/>
                                  </p:stCondLst>
                                  <p:childTnLst>
                                    <p:set>
                                      <p:cBhvr>
                                        <p:cTn id="99" dur="1" fill="hold">
                                          <p:stCondLst>
                                            <p:cond delay="0"/>
                                          </p:stCondLst>
                                        </p:cTn>
                                        <p:tgtEl>
                                          <p:spTgt spid="25"/>
                                        </p:tgtEl>
                                        <p:attrNameLst>
                                          <p:attrName>style.visibility</p:attrName>
                                        </p:attrNameLst>
                                      </p:cBhvr>
                                      <p:to>
                                        <p:strVal val="visible"/>
                                      </p:to>
                                    </p:set>
                                    <p:anim calcmode="lin" valueType="num">
                                      <p:cBhvr>
                                        <p:cTn id="100" dur="1000" fill="hold"/>
                                        <p:tgtEl>
                                          <p:spTgt spid="25"/>
                                        </p:tgtEl>
                                        <p:attrNameLst>
                                          <p:attrName>ppt_w</p:attrName>
                                        </p:attrNameLst>
                                      </p:cBhvr>
                                      <p:tavLst>
                                        <p:tav tm="0">
                                          <p:val>
                                            <p:fltVal val="0"/>
                                          </p:val>
                                        </p:tav>
                                        <p:tav tm="100000">
                                          <p:val>
                                            <p:strVal val="#ppt_w"/>
                                          </p:val>
                                        </p:tav>
                                      </p:tavLst>
                                    </p:anim>
                                    <p:anim calcmode="lin" valueType="num">
                                      <p:cBhvr>
                                        <p:cTn id="101" dur="1000" fill="hold"/>
                                        <p:tgtEl>
                                          <p:spTgt spid="25"/>
                                        </p:tgtEl>
                                        <p:attrNameLst>
                                          <p:attrName>ppt_h</p:attrName>
                                        </p:attrNameLst>
                                      </p:cBhvr>
                                      <p:tavLst>
                                        <p:tav tm="0">
                                          <p:val>
                                            <p:fltVal val="0"/>
                                          </p:val>
                                        </p:tav>
                                        <p:tav tm="100000">
                                          <p:val>
                                            <p:strVal val="#ppt_h"/>
                                          </p:val>
                                        </p:tav>
                                      </p:tavLst>
                                    </p:anim>
                                    <p:anim calcmode="lin" valueType="num">
                                      <p:cBhvr>
                                        <p:cTn id="102"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103" dur="1000" fill="hold"/>
                                        <p:tgtEl>
                                          <p:spTgt spid="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78" grpId="0" build="p" autoUpdateAnimBg="0" advAuto="0"/>
      <p:bldP spid="150579" grpId="0" animBg="1" autoUpdateAnimBg="0"/>
      <p:bldP spid="25"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34"/>
          <p:cNvSpPr>
            <a:spLocks noGrp="1" noChangeArrowheads="1"/>
          </p:cNvSpPr>
          <p:nvPr>
            <p:ph type="sldNum" sz="quarter" idx="12"/>
          </p:nvPr>
        </p:nvSpPr>
        <p:spPr>
          <a:ln/>
        </p:spPr>
        <p:txBody>
          <a:bodyPr/>
          <a:lstStyle/>
          <a:p>
            <a:pPr>
              <a:defRPr/>
            </a:pPr>
            <a:fld id="{C30DE828-C9B3-4DD0-98E5-3F774D1362D2}" type="slidenum">
              <a:rPr lang="en-US"/>
              <a:pPr>
                <a:defRPr/>
              </a:pPr>
              <a:t>11</a:t>
            </a:fld>
            <a:endParaRPr lang="en-US"/>
          </a:p>
        </p:txBody>
      </p:sp>
      <p:pic>
        <p:nvPicPr>
          <p:cNvPr id="30724" name="Picture 100" descr="001"/>
          <p:cNvPicPr>
            <a:picLocks noChangeAspect="1" noChangeArrowheads="1"/>
          </p:cNvPicPr>
          <p:nvPr/>
        </p:nvPicPr>
        <p:blipFill>
          <a:blip r:embed="rId3"/>
          <a:srcRect/>
          <a:stretch>
            <a:fillRect/>
          </a:stretch>
        </p:blipFill>
        <p:spPr bwMode="auto">
          <a:xfrm>
            <a:off x="395288" y="2057400"/>
            <a:ext cx="8262937" cy="4114800"/>
          </a:xfrm>
          <a:prstGeom prst="rect">
            <a:avLst/>
          </a:prstGeom>
          <a:noFill/>
          <a:ln w="9525">
            <a:noFill/>
            <a:miter lim="800000"/>
            <a:headEnd/>
            <a:tailEnd/>
          </a:ln>
        </p:spPr>
      </p:pic>
      <p:pic>
        <p:nvPicPr>
          <p:cNvPr id="64614" name="Picture 102" descr="003"/>
          <p:cNvPicPr>
            <a:picLocks noChangeAspect="1" noChangeArrowheads="1"/>
          </p:cNvPicPr>
          <p:nvPr/>
        </p:nvPicPr>
        <p:blipFill>
          <a:blip r:embed="rId4"/>
          <a:srcRect/>
          <a:stretch>
            <a:fillRect/>
          </a:stretch>
        </p:blipFill>
        <p:spPr bwMode="auto">
          <a:xfrm>
            <a:off x="395288" y="2057400"/>
            <a:ext cx="8262937" cy="4114800"/>
          </a:xfrm>
          <a:prstGeom prst="rect">
            <a:avLst/>
          </a:prstGeom>
          <a:noFill/>
          <a:ln w="9525">
            <a:noFill/>
            <a:miter lim="800000"/>
            <a:headEnd/>
            <a:tailEnd/>
          </a:ln>
        </p:spPr>
      </p:pic>
      <p:pic>
        <p:nvPicPr>
          <p:cNvPr id="64615" name="Picture 103" descr="أشجار الثلج"/>
          <p:cNvPicPr>
            <a:picLocks noChangeAspect="1" noChangeArrowheads="1"/>
          </p:cNvPicPr>
          <p:nvPr/>
        </p:nvPicPr>
        <p:blipFill>
          <a:blip r:embed="rId5"/>
          <a:srcRect/>
          <a:stretch>
            <a:fillRect/>
          </a:stretch>
        </p:blipFill>
        <p:spPr bwMode="auto">
          <a:xfrm>
            <a:off x="395288" y="2057400"/>
            <a:ext cx="8262937" cy="4114800"/>
          </a:xfrm>
          <a:prstGeom prst="rect">
            <a:avLst/>
          </a:prstGeom>
          <a:noFill/>
          <a:ln w="9525">
            <a:noFill/>
            <a:miter lim="800000"/>
            <a:headEnd/>
            <a:tailEnd/>
          </a:ln>
        </p:spPr>
      </p:pic>
      <p:pic>
        <p:nvPicPr>
          <p:cNvPr id="64616" name="Picture 104" descr="بتلات ذهبية"/>
          <p:cNvPicPr>
            <a:picLocks noChangeAspect="1" noChangeArrowheads="1"/>
          </p:cNvPicPr>
          <p:nvPr/>
        </p:nvPicPr>
        <p:blipFill>
          <a:blip r:embed="rId6"/>
          <a:srcRect/>
          <a:stretch>
            <a:fillRect/>
          </a:stretch>
        </p:blipFill>
        <p:spPr bwMode="auto">
          <a:xfrm>
            <a:off x="468313" y="2057400"/>
            <a:ext cx="8189912" cy="4114800"/>
          </a:xfrm>
          <a:prstGeom prst="rect">
            <a:avLst/>
          </a:prstGeom>
          <a:noFill/>
          <a:ln w="9525">
            <a:noFill/>
            <a:miter lim="800000"/>
            <a:headEnd/>
            <a:tailEnd/>
          </a:ln>
        </p:spPr>
      </p:pic>
      <p:pic>
        <p:nvPicPr>
          <p:cNvPr id="64617" name="Picture 105" descr="صحراء"/>
          <p:cNvPicPr>
            <a:picLocks noChangeAspect="1" noChangeArrowheads="1"/>
          </p:cNvPicPr>
          <p:nvPr/>
        </p:nvPicPr>
        <p:blipFill>
          <a:blip r:embed="rId7"/>
          <a:srcRect/>
          <a:stretch>
            <a:fillRect/>
          </a:stretch>
        </p:blipFill>
        <p:spPr bwMode="auto">
          <a:xfrm>
            <a:off x="395288" y="2054225"/>
            <a:ext cx="8262937" cy="4183063"/>
          </a:xfrm>
          <a:prstGeom prst="rect">
            <a:avLst/>
          </a:prstGeom>
          <a:noFill/>
          <a:ln w="9525">
            <a:noFill/>
            <a:miter lim="800000"/>
            <a:headEnd/>
            <a:tailEnd/>
          </a:ln>
        </p:spPr>
      </p:pic>
      <p:pic>
        <p:nvPicPr>
          <p:cNvPr id="64618" name="Picture 106" descr="BOOK29"/>
          <p:cNvPicPr>
            <a:picLocks noChangeAspect="1" noChangeArrowheads="1" noCrop="1"/>
          </p:cNvPicPr>
          <p:nvPr/>
        </p:nvPicPr>
        <p:blipFill>
          <a:blip r:embed="rId8"/>
          <a:srcRect/>
          <a:stretch>
            <a:fillRect/>
          </a:stretch>
        </p:blipFill>
        <p:spPr bwMode="auto">
          <a:xfrm>
            <a:off x="527050" y="2154238"/>
            <a:ext cx="1524000" cy="914400"/>
          </a:xfrm>
          <a:prstGeom prst="rect">
            <a:avLst/>
          </a:prstGeom>
          <a:noFill/>
          <a:ln w="9525">
            <a:noFill/>
            <a:miter lim="800000"/>
            <a:headEnd/>
            <a:tailEnd/>
          </a:ln>
        </p:spPr>
      </p:pic>
      <p:sp>
        <p:nvSpPr>
          <p:cNvPr id="30730" name="Text Box 107" descr="webshots"/>
          <p:cNvSpPr txBox="1">
            <a:spLocks noChangeArrowheads="1"/>
          </p:cNvSpPr>
          <p:nvPr/>
        </p:nvSpPr>
        <p:spPr bwMode="auto">
          <a:xfrm>
            <a:off x="6905625" y="685800"/>
            <a:ext cx="1219200" cy="555625"/>
          </a:xfrm>
          <a:prstGeom prst="rect">
            <a:avLst/>
          </a:prstGeom>
          <a:blipFill dpi="0" rotWithShape="1">
            <a:blip r:embed="rId9"/>
            <a:srcRect/>
            <a:stretch>
              <a:fillRect/>
            </a:stretch>
          </a:blipFill>
          <a:ln w="38100">
            <a:solidFill>
              <a:srgbClr val="33CC33"/>
            </a:solidFill>
            <a:miter lim="800000"/>
            <a:headEnd/>
            <a:tailEnd/>
          </a:ln>
        </p:spPr>
        <p:txBody>
          <a:bodyPr>
            <a:spAutoFit/>
          </a:bodyPr>
          <a:lstStyle/>
          <a:p>
            <a:pPr algn="ctr" rtl="1">
              <a:spcBef>
                <a:spcPct val="50000"/>
              </a:spcBef>
            </a:pPr>
            <a:fld id="{629D8963-CF3C-4B07-8705-2F1FD9BFF98B}" type="datetime12">
              <a:rPr lang="ar-TN" sz="1400">
                <a:cs typeface="Times New Roman" pitchFamily="18" charset="0"/>
              </a:rPr>
              <a:pPr algn="ctr" rtl="1">
                <a:spcBef>
                  <a:spcPct val="50000"/>
                </a:spcBef>
              </a:pPr>
              <a:t>11-12-2013 8:28</a:t>
            </a:fld>
            <a:endParaRPr lang="en-US" sz="1400"/>
          </a:p>
        </p:txBody>
      </p:sp>
      <p:sp>
        <p:nvSpPr>
          <p:cNvPr id="30731" name="Oval 108" descr="webshots"/>
          <p:cNvSpPr>
            <a:spLocks noChangeArrowheads="1"/>
          </p:cNvSpPr>
          <p:nvPr/>
        </p:nvSpPr>
        <p:spPr bwMode="auto">
          <a:xfrm>
            <a:off x="250825" y="6400800"/>
            <a:ext cx="685800" cy="381000"/>
          </a:xfrm>
          <a:prstGeom prst="ellipse">
            <a:avLst/>
          </a:prstGeom>
          <a:blipFill dpi="0" rotWithShape="1">
            <a:blip r:embed="rId10"/>
            <a:srcRect/>
            <a:stretch>
              <a:fillRect/>
            </a:stretch>
          </a:blipFill>
          <a:ln w="25400" cap="sq">
            <a:solidFill>
              <a:schemeClr val="tx1"/>
            </a:solidFill>
            <a:miter lim="800000"/>
            <a:headEnd type="none" w="sm" len="sm"/>
            <a:tailEnd type="none" w="sm" len="sm"/>
          </a:ln>
        </p:spPr>
        <p:txBody>
          <a:bodyPr wrap="none" anchor="ctr"/>
          <a:lstStyle/>
          <a:p>
            <a:pPr algn="ctr" rtl="1"/>
            <a:r>
              <a:rPr lang="ar-TN">
                <a:cs typeface="Times New Roman" pitchFamily="18" charset="0"/>
              </a:rPr>
              <a:t>9</a:t>
            </a:r>
            <a:endParaRPr lang="fr-FR">
              <a:cs typeface="Times New Roman" pitchFamily="18" charset="0"/>
            </a:endParaRPr>
          </a:p>
        </p:txBody>
      </p:sp>
      <p:sp>
        <p:nvSpPr>
          <p:cNvPr id="30732" name="Oval 109" descr="webshots">
            <a:hlinkClick r:id="rId11" action="ppaction://hlinksldjump"/>
          </p:cNvPr>
          <p:cNvSpPr>
            <a:spLocks noChangeArrowheads="1"/>
          </p:cNvSpPr>
          <p:nvPr/>
        </p:nvSpPr>
        <p:spPr bwMode="auto">
          <a:xfrm>
            <a:off x="8062913" y="6400800"/>
            <a:ext cx="685800" cy="381000"/>
          </a:xfrm>
          <a:prstGeom prst="ellipse">
            <a:avLst/>
          </a:prstGeom>
          <a:blipFill dpi="0" rotWithShape="1">
            <a:blip r:embed="rId10"/>
            <a:srcRect/>
            <a:stretch>
              <a:fillRect/>
            </a:stretch>
          </a:blipFill>
          <a:ln w="25400" cap="sq">
            <a:solidFill>
              <a:schemeClr val="tx1"/>
            </a:solidFill>
            <a:miter lim="800000"/>
            <a:headEnd type="none" w="sm" len="sm"/>
            <a:tailEnd type="none" w="sm" len="sm"/>
          </a:ln>
        </p:spPr>
        <p:txBody>
          <a:bodyPr wrap="none" anchor="ctr"/>
          <a:lstStyle/>
          <a:p>
            <a:pPr algn="ctr" rtl="1"/>
            <a:r>
              <a:rPr lang="ar-SA" sz="1800"/>
              <a:t>الفهرس</a:t>
            </a:r>
            <a:endParaRPr lang="fr-FR" sz="1800"/>
          </a:p>
        </p:txBody>
      </p:sp>
      <p:sp>
        <p:nvSpPr>
          <p:cNvPr id="30736" name="Rectangle 113"/>
          <p:cNvSpPr>
            <a:spLocks noChangeArrowheads="1"/>
          </p:cNvSpPr>
          <p:nvPr/>
        </p:nvSpPr>
        <p:spPr bwMode="auto">
          <a:xfrm>
            <a:off x="2562225" y="1282700"/>
            <a:ext cx="996950" cy="490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30737" name="Rectangle 114"/>
          <p:cNvSpPr>
            <a:spLocks noChangeArrowheads="1"/>
          </p:cNvSpPr>
          <p:nvPr/>
        </p:nvSpPr>
        <p:spPr bwMode="auto">
          <a:xfrm>
            <a:off x="1566863" y="1282700"/>
            <a:ext cx="995362" cy="490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30739" name="Rectangle 116"/>
          <p:cNvSpPr>
            <a:spLocks noChangeArrowheads="1"/>
          </p:cNvSpPr>
          <p:nvPr/>
        </p:nvSpPr>
        <p:spPr bwMode="auto">
          <a:xfrm>
            <a:off x="4556125" y="919163"/>
            <a:ext cx="995363"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30740" name="Rectangle 117"/>
          <p:cNvSpPr>
            <a:spLocks noChangeArrowheads="1"/>
          </p:cNvSpPr>
          <p:nvPr/>
        </p:nvSpPr>
        <p:spPr bwMode="auto">
          <a:xfrm>
            <a:off x="3559175" y="919163"/>
            <a:ext cx="996950"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30741" name="Rectangle 118"/>
          <p:cNvSpPr>
            <a:spLocks noChangeArrowheads="1"/>
          </p:cNvSpPr>
          <p:nvPr/>
        </p:nvSpPr>
        <p:spPr bwMode="auto">
          <a:xfrm>
            <a:off x="2562225" y="919163"/>
            <a:ext cx="996950"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30742" name="Rectangle 119"/>
          <p:cNvSpPr>
            <a:spLocks noChangeArrowheads="1"/>
          </p:cNvSpPr>
          <p:nvPr/>
        </p:nvSpPr>
        <p:spPr bwMode="auto">
          <a:xfrm>
            <a:off x="1566863" y="919163"/>
            <a:ext cx="995362"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30749" name="Rectangle 126"/>
          <p:cNvSpPr>
            <a:spLocks noChangeArrowheads="1"/>
          </p:cNvSpPr>
          <p:nvPr/>
        </p:nvSpPr>
        <p:spPr bwMode="auto">
          <a:xfrm>
            <a:off x="427038" y="554038"/>
            <a:ext cx="1139825"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30750" name="Rectangle 127"/>
          <p:cNvSpPr>
            <a:spLocks noChangeArrowheads="1"/>
          </p:cNvSpPr>
          <p:nvPr/>
        </p:nvSpPr>
        <p:spPr bwMode="auto">
          <a:xfrm>
            <a:off x="5551488" y="190500"/>
            <a:ext cx="1139825" cy="363538"/>
          </a:xfrm>
          <a:prstGeom prst="rect">
            <a:avLst/>
          </a:prstGeom>
          <a:noFill/>
          <a:ln w="12700" cap="sq">
            <a:noFill/>
            <a:miter lim="800000"/>
            <a:headEnd/>
            <a:tailEnd/>
          </a:ln>
        </p:spPr>
        <p:txBody>
          <a:bodyPr anchor="ctr"/>
          <a:lstStyle/>
          <a:p>
            <a:pPr algn="ctr" rtl="1">
              <a:spcBef>
                <a:spcPct val="20000"/>
              </a:spcBef>
              <a:buSzPct val="85000"/>
            </a:pPr>
            <a:endParaRPr lang="fr-FR" sz="1400">
              <a:latin typeface="Arial" charset="0"/>
            </a:endParaRPr>
          </a:p>
        </p:txBody>
      </p:sp>
      <p:sp>
        <p:nvSpPr>
          <p:cNvPr id="64658" name="Rectangle 146" descr="صحراء"/>
          <p:cNvSpPr>
            <a:spLocks noChangeArrowheads="1"/>
          </p:cNvSpPr>
          <p:nvPr/>
        </p:nvSpPr>
        <p:spPr bwMode="auto">
          <a:xfrm>
            <a:off x="395288" y="2060575"/>
            <a:ext cx="8248650" cy="4176713"/>
          </a:xfrm>
          <a:prstGeom prst="rect">
            <a:avLst/>
          </a:prstGeom>
          <a:noFill/>
          <a:ln w="47625">
            <a:solidFill>
              <a:srgbClr val="33CC33"/>
            </a:solidFill>
            <a:miter lim="800000"/>
            <a:headEnd/>
            <a:tailEnd/>
          </a:ln>
          <a:effectLst>
            <a:prstShdw prst="shdw17" dist="17961" dir="2700000">
              <a:srgbClr val="33CC33">
                <a:gamma/>
                <a:shade val="60000"/>
                <a:invGamma/>
              </a:srgbClr>
            </a:prstShdw>
          </a:effectLst>
        </p:spPr>
        <p:txBody>
          <a:bodyPr/>
          <a:lstStyle/>
          <a:p>
            <a:pPr marL="609600" indent="-609600" algn="just" rtl="1">
              <a:lnSpc>
                <a:spcPct val="110000"/>
              </a:lnSpc>
              <a:spcBef>
                <a:spcPct val="20000"/>
              </a:spcBef>
              <a:buSzPct val="85000"/>
              <a:defRPr/>
            </a:pPr>
            <a:r>
              <a:rPr lang="ar-TN">
                <a:solidFill>
                  <a:srgbClr val="33CC33"/>
                </a:solidFill>
                <a:effectLst>
                  <a:outerShdw blurRad="38100" dist="38100" dir="2700000" algn="tl">
                    <a:srgbClr val="000000"/>
                  </a:outerShdw>
                </a:effectLst>
                <a:latin typeface="Arial Black" pitchFamily="34" charset="0"/>
                <a:cs typeface="Traditional Arabic" pitchFamily="2" charset="-78"/>
              </a:rPr>
              <a:t>دعم تعلّمات :</a:t>
            </a:r>
            <a:r>
              <a:rPr lang="ar-SA">
                <a:effectLst>
                  <a:outerShdw blurRad="38100" dist="38100" dir="2700000" algn="tl">
                    <a:srgbClr val="000000"/>
                  </a:outerShdw>
                </a:effectLst>
                <a:latin typeface="Arial Black" pitchFamily="34" charset="0"/>
                <a:cs typeface="Traditional Arabic" pitchFamily="2" charset="-78"/>
              </a:rPr>
              <a:t> </a:t>
            </a:r>
            <a:r>
              <a:rPr lang="ar-TN">
                <a:effectLst>
                  <a:outerShdw blurRad="38100" dist="38100" dir="2700000" algn="tl">
                    <a:srgbClr val="000000"/>
                  </a:outerShdw>
                </a:effectLst>
                <a:latin typeface="Arial Black" pitchFamily="34" charset="0"/>
                <a:cs typeface="Traditional Arabic" pitchFamily="2" charset="-78"/>
              </a:rPr>
              <a:t> </a:t>
            </a:r>
            <a:r>
              <a:rPr lang="ar-TN">
                <a:solidFill>
                  <a:schemeClr val="hlink"/>
                </a:solidFill>
                <a:effectLst>
                  <a:outerShdw blurRad="38100" dist="38100" dir="2700000" algn="tl">
                    <a:srgbClr val="000000"/>
                  </a:outerShdw>
                </a:effectLst>
                <a:latin typeface="Arial Black" pitchFamily="34" charset="0"/>
                <a:cs typeface="Traditional Arabic" pitchFamily="2" charset="-78"/>
              </a:rPr>
              <a:t>قصّة مصوّرة</a:t>
            </a:r>
            <a:r>
              <a:rPr lang="ar-TN">
                <a:solidFill>
                  <a:srgbClr val="F2021F"/>
                </a:solidFill>
                <a:effectLst>
                  <a:outerShdw blurRad="38100" dist="38100" dir="2700000" algn="tl">
                    <a:srgbClr val="000000"/>
                  </a:outerShdw>
                </a:effectLst>
                <a:latin typeface="Arial Black" pitchFamily="34" charset="0"/>
                <a:cs typeface="Traditional Arabic" pitchFamily="2" charset="-78"/>
              </a:rPr>
              <a:t>   </a:t>
            </a:r>
            <a:endParaRPr lang="fr-FR">
              <a:solidFill>
                <a:srgbClr val="F2021F"/>
              </a:solidFill>
              <a:effectLst>
                <a:outerShdw blurRad="38100" dist="38100" dir="2700000" algn="tl">
                  <a:srgbClr val="000000"/>
                </a:outerShdw>
              </a:effectLst>
              <a:latin typeface="Arial Black" pitchFamily="34" charset="0"/>
              <a:cs typeface="Traditional Arabic" pitchFamily="2" charset="-78"/>
            </a:endParaRPr>
          </a:p>
          <a:p>
            <a:pPr marL="609600" indent="-609600" algn="just" rtl="1">
              <a:lnSpc>
                <a:spcPct val="110000"/>
              </a:lnSpc>
              <a:spcBef>
                <a:spcPct val="20000"/>
              </a:spcBef>
              <a:buSzPct val="85000"/>
              <a:defRPr/>
            </a:pPr>
            <a:r>
              <a:rPr lang="ar-TN">
                <a:effectLst>
                  <a:outerShdw blurRad="38100" dist="38100" dir="2700000" algn="tl">
                    <a:srgbClr val="000000"/>
                  </a:outerShdw>
                </a:effectLst>
                <a:latin typeface="Arial Black" pitchFamily="34" charset="0"/>
                <a:cs typeface="Traditional Arabic" pitchFamily="2" charset="-78"/>
              </a:rPr>
              <a:t>  </a:t>
            </a:r>
            <a:r>
              <a:rPr lang="ar-SA">
                <a:solidFill>
                  <a:srgbClr val="33CC33"/>
                </a:solidFill>
                <a:effectLst>
                  <a:outerShdw blurRad="38100" dist="38100" dir="2700000" algn="tl">
                    <a:srgbClr val="000000"/>
                  </a:outerShdw>
                </a:effectLst>
                <a:latin typeface="Arial Black" pitchFamily="34" charset="0"/>
                <a:cs typeface="Traditional Arabic" pitchFamily="2" charset="-78"/>
              </a:rPr>
              <a:t>الحصّة :</a:t>
            </a:r>
            <a:r>
              <a:rPr lang="ar-SA">
                <a:effectLst>
                  <a:outerShdw blurRad="38100" dist="38100" dir="2700000" algn="tl">
                    <a:srgbClr val="000000"/>
                  </a:outerShdw>
                </a:effectLst>
                <a:latin typeface="Arial Black" pitchFamily="34" charset="0"/>
                <a:cs typeface="Traditional Arabic" pitchFamily="2" charset="-78"/>
              </a:rPr>
              <a:t> </a:t>
            </a:r>
            <a:r>
              <a:rPr lang="ar-TN">
                <a:effectLst>
                  <a:outerShdw blurRad="38100" dist="38100" dir="2700000" algn="tl">
                    <a:srgbClr val="000000"/>
                  </a:outerShdw>
                </a:effectLst>
                <a:latin typeface="Arial Black" pitchFamily="34" charset="0"/>
                <a:cs typeface="Traditional Arabic" pitchFamily="2" charset="-78"/>
              </a:rPr>
              <a:t>الأولى  </a:t>
            </a:r>
          </a:p>
          <a:p>
            <a:pPr marL="609600" indent="-609600" algn="just" rtl="1">
              <a:lnSpc>
                <a:spcPct val="110000"/>
              </a:lnSpc>
              <a:spcBef>
                <a:spcPct val="20000"/>
              </a:spcBef>
              <a:buSzPct val="85000"/>
              <a:defRPr/>
            </a:pPr>
            <a:r>
              <a:rPr lang="ar-SA">
                <a:solidFill>
                  <a:srgbClr val="33CC33"/>
                </a:solidFill>
                <a:effectLst>
                  <a:outerShdw blurRad="38100" dist="38100" dir="2700000" algn="tl">
                    <a:srgbClr val="000000"/>
                  </a:outerShdw>
                </a:effectLst>
                <a:latin typeface="Arial Black" pitchFamily="34" charset="0"/>
                <a:cs typeface="Traditional Arabic" pitchFamily="2" charset="-78"/>
              </a:rPr>
              <a:t>الكفاية المستهدفة :</a:t>
            </a:r>
            <a:r>
              <a:rPr lang="ar-SA">
                <a:effectLst>
                  <a:outerShdw blurRad="38100" dist="38100" dir="2700000" algn="tl">
                    <a:srgbClr val="000000"/>
                  </a:outerShdw>
                </a:effectLst>
                <a:latin typeface="Arial Black" pitchFamily="34" charset="0"/>
                <a:cs typeface="Traditional Arabic" pitchFamily="2" charset="-78"/>
              </a:rPr>
              <a:t> يتحكم المتعلم في استعمال التّقنيّة اللاّزمة لتكنولوجيات المعلومات والاتّصال</a:t>
            </a:r>
            <a:r>
              <a:rPr lang="fr-FR">
                <a:effectLst>
                  <a:outerShdw blurRad="38100" dist="38100" dir="2700000" algn="tl">
                    <a:srgbClr val="000000"/>
                  </a:outerShdw>
                </a:effectLst>
                <a:latin typeface="Arial Black" pitchFamily="34" charset="0"/>
                <a:cs typeface="Traditional Arabic" pitchFamily="2" charset="-78"/>
              </a:rPr>
              <a:t> </a:t>
            </a:r>
            <a:r>
              <a:rPr lang="ar-TN">
                <a:effectLst>
                  <a:outerShdw blurRad="38100" dist="38100" dir="2700000" algn="tl">
                    <a:srgbClr val="000000"/>
                  </a:outerShdw>
                </a:effectLst>
                <a:latin typeface="Arial Black" pitchFamily="34" charset="0"/>
                <a:cs typeface="Traditional Arabic" pitchFamily="2" charset="-78"/>
              </a:rPr>
              <a:t>  </a:t>
            </a:r>
          </a:p>
          <a:p>
            <a:pPr marL="609600" indent="-609600" algn="just" rtl="1">
              <a:lnSpc>
                <a:spcPct val="110000"/>
              </a:lnSpc>
              <a:spcBef>
                <a:spcPct val="20000"/>
              </a:spcBef>
              <a:buSzPct val="85000"/>
              <a:defRPr/>
            </a:pPr>
            <a:r>
              <a:rPr lang="ar-SA">
                <a:solidFill>
                  <a:srgbClr val="33CC33"/>
                </a:solidFill>
                <a:effectLst>
                  <a:outerShdw blurRad="38100" dist="38100" dir="2700000" algn="tl">
                    <a:srgbClr val="000000"/>
                  </a:outerShdw>
                </a:effectLst>
                <a:latin typeface="Arial Black" pitchFamily="34" charset="0"/>
                <a:cs typeface="Traditional Arabic" pitchFamily="2" charset="-78"/>
              </a:rPr>
              <a:t>الهدف المميّز :</a:t>
            </a:r>
            <a:r>
              <a:rPr lang="ar-SA">
                <a:effectLst>
                  <a:outerShdw blurRad="38100" dist="38100" dir="2700000" algn="tl">
                    <a:srgbClr val="000000"/>
                  </a:outerShdw>
                </a:effectLst>
                <a:latin typeface="Arial Black" pitchFamily="34" charset="0"/>
                <a:cs typeface="Traditional Arabic" pitchFamily="2" charset="-78"/>
              </a:rPr>
              <a:t> </a:t>
            </a:r>
            <a:r>
              <a:rPr lang="ar-TN">
                <a:effectLst>
                  <a:outerShdw blurRad="38100" dist="38100" dir="2700000" algn="tl">
                    <a:srgbClr val="000000"/>
                  </a:outerShdw>
                </a:effectLst>
                <a:latin typeface="Arial Black" pitchFamily="34" charset="0"/>
                <a:cs typeface="Traditional Arabic" pitchFamily="2" charset="-78"/>
              </a:rPr>
              <a:t> </a:t>
            </a:r>
            <a:r>
              <a:rPr lang="fr-FR">
                <a:effectLst>
                  <a:outerShdw blurRad="38100" dist="38100" dir="2700000" algn="tl">
                    <a:srgbClr val="000000"/>
                  </a:outerShdw>
                </a:effectLst>
                <a:latin typeface="Arial Black" pitchFamily="34" charset="0"/>
                <a:cs typeface="Traditional Arabic" pitchFamily="2" charset="-78"/>
              </a:rPr>
              <a:t> </a:t>
            </a:r>
            <a:r>
              <a:rPr lang="ar-TN">
                <a:effectLst>
                  <a:outerShdw blurRad="38100" dist="38100" dir="2700000" algn="tl">
                    <a:srgbClr val="000000"/>
                  </a:outerShdw>
                </a:effectLst>
                <a:latin typeface="Arial Black" pitchFamily="34" charset="0"/>
                <a:cs typeface="Traditional Arabic" pitchFamily="2" charset="-78"/>
              </a:rPr>
              <a:t> </a:t>
            </a:r>
            <a:r>
              <a:rPr lang="en-US">
                <a:effectLst>
                  <a:outerShdw blurRad="38100" dist="38100" dir="2700000" algn="tl">
                    <a:srgbClr val="000000"/>
                  </a:outerShdw>
                </a:effectLst>
                <a:latin typeface="Arial Black" pitchFamily="34" charset="0"/>
                <a:cs typeface="Traditional Arabic" pitchFamily="2" charset="-78"/>
              </a:rPr>
              <a:t> </a:t>
            </a:r>
            <a:r>
              <a:rPr lang="ar-TN">
                <a:effectLst>
                  <a:outerShdw blurRad="38100" dist="38100" dir="2700000" algn="tl">
                    <a:srgbClr val="000000"/>
                  </a:outerShdw>
                </a:effectLst>
                <a:latin typeface="Arial" charset="0"/>
                <a:cs typeface="Traditional Arabic" pitchFamily="2" charset="-78"/>
              </a:rPr>
              <a:t>إدخال تأثيرات على الشرائح</a:t>
            </a:r>
            <a:r>
              <a:rPr lang="ar-SA">
                <a:effectLst>
                  <a:outerShdw blurRad="38100" dist="38100" dir="2700000" algn="tl">
                    <a:srgbClr val="000000"/>
                  </a:outerShdw>
                </a:effectLst>
                <a:latin typeface="Arial" charset="0"/>
                <a:cs typeface="Traditional Arabic" pitchFamily="2" charset="-78"/>
              </a:rPr>
              <a:t> .</a:t>
            </a:r>
            <a:r>
              <a:rPr lang="ar-SA" b="0">
                <a:effectLst>
                  <a:outerShdw blurRad="38100" dist="38100" dir="2700000" algn="tl">
                    <a:srgbClr val="000000"/>
                  </a:outerShdw>
                </a:effectLst>
                <a:latin typeface="Arial" charset="0"/>
                <a:cs typeface="Traditional Arabic" pitchFamily="2" charset="-78"/>
              </a:rPr>
              <a:t> </a:t>
            </a:r>
            <a:endParaRPr lang="ar-SA">
              <a:effectLst>
                <a:outerShdw blurRad="38100" dist="38100" dir="2700000" algn="tl">
                  <a:srgbClr val="000000"/>
                </a:outerShdw>
              </a:effectLst>
              <a:latin typeface="Arial Black" pitchFamily="34" charset="0"/>
              <a:cs typeface="Traditional Arabic" pitchFamily="2" charset="-78"/>
            </a:endParaRPr>
          </a:p>
          <a:p>
            <a:pPr marL="609600" indent="-609600" algn="just" rtl="1">
              <a:lnSpc>
                <a:spcPct val="110000"/>
              </a:lnSpc>
              <a:spcBef>
                <a:spcPct val="20000"/>
              </a:spcBef>
              <a:buSzPct val="85000"/>
              <a:defRPr/>
            </a:pPr>
            <a:r>
              <a:rPr lang="ar-SA">
                <a:solidFill>
                  <a:srgbClr val="33CC33"/>
                </a:solidFill>
                <a:effectLst>
                  <a:outerShdw blurRad="38100" dist="38100" dir="2700000" algn="tl">
                    <a:srgbClr val="000000"/>
                  </a:outerShdw>
                </a:effectLst>
                <a:latin typeface="Arial Black" pitchFamily="34" charset="0"/>
                <a:cs typeface="Traditional Arabic" pitchFamily="2" charset="-78"/>
              </a:rPr>
              <a:t>المحتوى</a:t>
            </a:r>
            <a:r>
              <a:rPr lang="ar-TN">
                <a:solidFill>
                  <a:srgbClr val="33CC33"/>
                </a:solidFill>
                <a:effectLst>
                  <a:outerShdw blurRad="38100" dist="38100" dir="2700000" algn="tl">
                    <a:srgbClr val="000000"/>
                  </a:outerShdw>
                </a:effectLst>
                <a:latin typeface="Arial Black" pitchFamily="34" charset="0"/>
                <a:cs typeface="Traditional Arabic" pitchFamily="2" charset="-78"/>
              </a:rPr>
              <a:t> </a:t>
            </a:r>
            <a:r>
              <a:rPr lang="fr-FR">
                <a:solidFill>
                  <a:srgbClr val="33CC33"/>
                </a:solidFill>
                <a:effectLst>
                  <a:outerShdw blurRad="38100" dist="38100" dir="2700000" algn="tl">
                    <a:srgbClr val="000000"/>
                  </a:outerShdw>
                </a:effectLst>
                <a:latin typeface="Arial Black" pitchFamily="34" charset="0"/>
                <a:cs typeface="Traditional Arabic" pitchFamily="2" charset="-78"/>
              </a:rPr>
              <a:t> :</a:t>
            </a:r>
            <a:r>
              <a:rPr lang="ar-TN">
                <a:effectLst>
                  <a:outerShdw blurRad="38100" dist="38100" dir="2700000" algn="tl">
                    <a:srgbClr val="000000"/>
                  </a:outerShdw>
                </a:effectLst>
                <a:latin typeface="Arial Black" pitchFamily="34" charset="0"/>
                <a:cs typeface="Traditional Arabic" pitchFamily="2" charset="-78"/>
              </a:rPr>
              <a:t>    </a:t>
            </a:r>
            <a:r>
              <a:rPr lang="ar-SA">
                <a:effectLst>
                  <a:outerShdw blurRad="38100" dist="38100" dir="2700000" algn="tl">
                    <a:srgbClr val="000000"/>
                  </a:outerShdw>
                </a:effectLst>
                <a:latin typeface="Arial" charset="0"/>
                <a:cs typeface="Traditional Arabic" pitchFamily="2" charset="-78"/>
              </a:rPr>
              <a:t>بعد إدراج كل المحتويات داخل  الشرائح يدخل المتعلمون تأثيرات التحول من شريحة إلى أخرى     وتأثيرات على محتويات الشرائح تتمثل في اختيار طريقة ظهور محتويات الشرائح وترتيب ظهورها</a:t>
            </a:r>
            <a:r>
              <a:rPr lang="en-US" b="0">
                <a:latin typeface="Arial" charset="0"/>
                <a:cs typeface="Traditional Arabic" pitchFamily="2" charset="-78"/>
              </a:rPr>
              <a:t> </a:t>
            </a:r>
            <a:endParaRPr lang="ar-TN">
              <a:effectLst>
                <a:outerShdw blurRad="38100" dist="38100" dir="2700000" algn="tl">
                  <a:srgbClr val="000000"/>
                </a:outerShdw>
              </a:effectLst>
              <a:latin typeface="Arial Black" pitchFamily="34" charset="0"/>
              <a:cs typeface="Traditional Arabic" pitchFamily="2" charset="-78"/>
            </a:endParaRPr>
          </a:p>
          <a:p>
            <a:pPr marL="609600" indent="-609600" algn="just" rtl="1">
              <a:lnSpc>
                <a:spcPct val="110000"/>
              </a:lnSpc>
              <a:spcBef>
                <a:spcPct val="20000"/>
              </a:spcBef>
              <a:buSzPct val="85000"/>
              <a:defRPr/>
            </a:pPr>
            <a:r>
              <a:rPr lang="ar-SA">
                <a:solidFill>
                  <a:srgbClr val="33CC33"/>
                </a:solidFill>
                <a:effectLst>
                  <a:outerShdw blurRad="38100" dist="38100" dir="2700000" algn="tl">
                    <a:srgbClr val="000000"/>
                  </a:outerShdw>
                </a:effectLst>
                <a:latin typeface="Arial Black" pitchFamily="34" charset="0"/>
                <a:cs typeface="Traditional Arabic" pitchFamily="2" charset="-78"/>
              </a:rPr>
              <a:t>هدف الحصّة :</a:t>
            </a:r>
            <a:r>
              <a:rPr lang="ar-SA">
                <a:effectLst>
                  <a:outerShdw blurRad="38100" dist="38100" dir="2700000" algn="tl">
                    <a:srgbClr val="000000"/>
                  </a:outerShdw>
                </a:effectLst>
                <a:latin typeface="Arial Black" pitchFamily="34" charset="0"/>
                <a:cs typeface="Traditional Arabic" pitchFamily="2" charset="-78"/>
              </a:rPr>
              <a:t> </a:t>
            </a:r>
            <a:r>
              <a:rPr lang="ar-TN">
                <a:effectLst>
                  <a:outerShdw blurRad="38100" dist="38100" dir="2700000" algn="tl">
                    <a:srgbClr val="000000"/>
                  </a:outerShdw>
                </a:effectLst>
                <a:latin typeface="Arial Black" pitchFamily="34" charset="0"/>
                <a:cs typeface="Traditional Arabic" pitchFamily="2" charset="-78"/>
              </a:rPr>
              <a:t> </a:t>
            </a:r>
            <a:r>
              <a:rPr lang="ar-SA">
                <a:effectLst>
                  <a:outerShdw blurRad="38100" dist="38100" dir="2700000" algn="tl">
                    <a:srgbClr val="000000"/>
                  </a:outerShdw>
                </a:effectLst>
                <a:latin typeface="Arial" charset="0"/>
                <a:cs typeface="Traditional Arabic" pitchFamily="2" charset="-78"/>
              </a:rPr>
              <a:t>أن تكون المتعلّم قادرا على </a:t>
            </a:r>
            <a:r>
              <a:rPr lang="ar-TN">
                <a:effectLst>
                  <a:outerShdw blurRad="38100" dist="38100" dir="2700000" algn="tl">
                    <a:srgbClr val="000000"/>
                  </a:outerShdw>
                </a:effectLst>
                <a:latin typeface="Arial" charset="0"/>
                <a:cs typeface="Traditional Arabic" pitchFamily="2" charset="-78"/>
              </a:rPr>
              <a:t>إدخال تأثيرات التنقل بين الشرائح و تأثيرات على محتواها .</a:t>
            </a:r>
            <a:r>
              <a:rPr lang="en-US" b="0">
                <a:latin typeface="Arial" charset="0"/>
                <a:cs typeface="Traditional Arabic" pitchFamily="2" charset="-78"/>
              </a:rPr>
              <a:t> </a:t>
            </a:r>
            <a:r>
              <a:rPr lang="ar-TN">
                <a:effectLst>
                  <a:outerShdw blurRad="38100" dist="38100" dir="2700000" algn="tl">
                    <a:srgbClr val="000000"/>
                  </a:outerShdw>
                </a:effectLst>
                <a:latin typeface="Arial" charset="0"/>
                <a:cs typeface="Traditional Arabic" pitchFamily="2" charset="-78"/>
              </a:rPr>
              <a:t> </a:t>
            </a:r>
            <a:endParaRPr lang="ar-TN" b="0">
              <a:effectLst>
                <a:outerShdw blurRad="38100" dist="38100" dir="2700000" algn="tl">
                  <a:srgbClr val="000000"/>
                </a:outerShdw>
              </a:effectLst>
              <a:latin typeface="Arial" charset="0"/>
              <a:cs typeface="Traditional Arabic" pitchFamily="2" charset="-78"/>
            </a:endParaRPr>
          </a:p>
        </p:txBody>
      </p:sp>
      <p:sp>
        <p:nvSpPr>
          <p:cNvPr id="64659" name="AutoShape 147" descr="webshots">
            <a:hlinkClick r:id="rId12" action="ppaction://hlinkfile"/>
          </p:cNvPr>
          <p:cNvSpPr>
            <a:spLocks noChangeArrowheads="1"/>
          </p:cNvSpPr>
          <p:nvPr/>
        </p:nvSpPr>
        <p:spPr bwMode="auto">
          <a:xfrm>
            <a:off x="838200" y="5919788"/>
            <a:ext cx="2220913" cy="533400"/>
          </a:xfrm>
          <a:prstGeom prst="flowChartTerminator">
            <a:avLst/>
          </a:prstGeom>
          <a:blipFill dpi="0" rotWithShape="0">
            <a:blip r:embed="rId13"/>
            <a:srcRect/>
            <a:stretch>
              <a:fillRect/>
            </a:stretch>
          </a:blipFill>
          <a:ln w="47625">
            <a:solidFill>
              <a:srgbClr val="33CC33"/>
            </a:solidFill>
            <a:miter lim="800000"/>
            <a:headEnd/>
            <a:tailEnd/>
          </a:ln>
          <a:effectLst>
            <a:prstShdw prst="shdw17" dist="17961" dir="2700000">
              <a:srgbClr val="1F7A1F"/>
            </a:prstShdw>
          </a:effectLst>
        </p:spPr>
        <p:txBody>
          <a:bodyPr wrap="none" anchor="ctr"/>
          <a:lstStyle/>
          <a:p>
            <a:pPr algn="ctr" rtl="1"/>
            <a:r>
              <a:rPr lang="ar-TN" sz="2800">
                <a:cs typeface="Traditional Arabic" pitchFamily="2" charset="-78"/>
              </a:rPr>
              <a:t>جذاذة النّشاط</a:t>
            </a:r>
            <a:endParaRPr lang="fr-FR" sz="2800">
              <a:cs typeface="Traditional Arabic" pitchFamily="2" charset="-78"/>
            </a:endParaRPr>
          </a:p>
        </p:txBody>
      </p:sp>
      <p:sp>
        <p:nvSpPr>
          <p:cNvPr id="23" name="AutoShape 234">
            <a:hlinkClick r:id="rId14" action="ppaction://hlinkfile"/>
          </p:cNvPr>
          <p:cNvSpPr>
            <a:spLocks noChangeArrowheads="1"/>
          </p:cNvSpPr>
          <p:nvPr/>
        </p:nvSpPr>
        <p:spPr bwMode="auto">
          <a:xfrm>
            <a:off x="5357818" y="6000768"/>
            <a:ext cx="2220912" cy="533400"/>
          </a:xfrm>
          <a:prstGeom prst="flowChartTerminator">
            <a:avLst/>
          </a:prstGeom>
          <a:gradFill rotWithShape="0">
            <a:gsLst>
              <a:gs pos="0">
                <a:schemeClr val="accent1"/>
              </a:gs>
              <a:gs pos="100000">
                <a:schemeClr val="accent1">
                  <a:gamma/>
                  <a:shade val="36078"/>
                  <a:invGamma/>
                </a:schemeClr>
              </a:gs>
            </a:gsLst>
            <a:path path="shape">
              <a:fillToRect l="50000" t="50000" r="50000" b="50000"/>
            </a:path>
          </a:gradFill>
          <a:ln w="47625">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rtl="1">
              <a:defRPr/>
            </a:pPr>
            <a:endParaRPr lang="fr-FR" sz="2800" dirty="0">
              <a:cs typeface="Times New Roman" pitchFamily="18" charset="0"/>
            </a:endParaRPr>
          </a:p>
        </p:txBody>
      </p:sp>
      <p:graphicFrame>
        <p:nvGraphicFramePr>
          <p:cNvPr id="24" name="Tableau 23"/>
          <p:cNvGraphicFramePr>
            <a:graphicFrameLocks noGrp="1"/>
          </p:cNvGraphicFramePr>
          <p:nvPr/>
        </p:nvGraphicFramePr>
        <p:xfrm>
          <a:off x="428596" y="285728"/>
          <a:ext cx="6096000" cy="1371600"/>
        </p:xfrm>
        <a:graphic>
          <a:graphicData uri="http://schemas.openxmlformats.org/drawingml/2006/table">
            <a:tbl>
              <a:tblPr rtl="1" firstRow="1" bandRow="1">
                <a:tableStyleId>{073A0DAA-6AF3-43AB-8588-CEC1D06C72B9}</a:tableStyleId>
              </a:tblPr>
              <a:tblGrid>
                <a:gridCol w="1527784"/>
                <a:gridCol w="1520216"/>
                <a:gridCol w="762000"/>
                <a:gridCol w="762000"/>
                <a:gridCol w="1524000"/>
              </a:tblGrid>
              <a:tr h="370840">
                <a:tc>
                  <a:txBody>
                    <a:bodyPr/>
                    <a:lstStyle/>
                    <a:p>
                      <a:pPr algn="ctr" rtl="1"/>
                      <a:endParaRPr lang="ar-SA" dirty="0"/>
                    </a:p>
                  </a:txBody>
                  <a:tcPr>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1"/>
                      <a:r>
                        <a:rPr lang="ar-SA" sz="2400" dirty="0" smtClean="0"/>
                        <a:t>14</a:t>
                      </a:r>
                      <a:r>
                        <a:rPr lang="ar-SA" sz="2400" baseline="0" dirty="0" smtClean="0"/>
                        <a:t> - 15</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gridSpan="2">
                  <a:txBody>
                    <a:bodyPr/>
                    <a:lstStyle/>
                    <a:p>
                      <a:pPr algn="ctr" rtl="1"/>
                      <a:r>
                        <a:rPr lang="ar-SA" sz="2400" dirty="0" smtClean="0"/>
                        <a:t>15 - 16</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rtl="1"/>
                      <a:endParaRPr lang="ar-SA"/>
                    </a:p>
                  </a:txBody>
                  <a:tcPr/>
                </a:tc>
                <a:tc>
                  <a:txBody>
                    <a:bodyPr/>
                    <a:lstStyle/>
                    <a:p>
                      <a:pPr algn="ctr" rtl="1"/>
                      <a:r>
                        <a:rPr lang="ar-SA" sz="2400" dirty="0" smtClean="0"/>
                        <a:t>16 - 17</a:t>
                      </a:r>
                      <a:endParaRPr lang="ar-SA" sz="2400" b="1" dirty="0"/>
                    </a:p>
                  </a:txBody>
                  <a:tcPr>
                    <a:lnL w="38100" cap="flat" cmpd="sng" algn="ctr">
                      <a:solidFill>
                        <a:schemeClr val="tx1"/>
                      </a:solidFill>
                      <a:prstDash val="solid"/>
                      <a:round/>
                      <a:headEnd type="none" w="med" len="med"/>
                      <a:tailEnd type="none" w="med" len="med"/>
                    </a:lnL>
                    <a:solidFill>
                      <a:schemeClr val="accent1">
                        <a:lumMod val="75000"/>
                      </a:schemeClr>
                    </a:solidFill>
                  </a:tcPr>
                </a:tc>
              </a:tr>
              <a:tr h="370840">
                <a:tc>
                  <a:txBody>
                    <a:bodyPr/>
                    <a:lstStyle/>
                    <a:p>
                      <a:pPr algn="ctr" rtl="1"/>
                      <a:r>
                        <a:rPr lang="ar-SA" sz="2400" b="1" dirty="0" smtClean="0"/>
                        <a:t>الاثنين </a:t>
                      </a:r>
                      <a:endParaRPr lang="ar-SA" sz="2400"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1"/>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rtl="1"/>
                      <a:r>
                        <a:rPr lang="ar-SA" sz="2400" b="1" dirty="0" smtClean="0"/>
                        <a:t>6ب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rtl="1"/>
                      <a:endParaRPr lang="ar-SA"/>
                    </a:p>
                  </a:txBody>
                  <a:tcPr/>
                </a:tc>
                <a:tc>
                  <a:txBody>
                    <a:bodyPr/>
                    <a:lstStyle/>
                    <a:p>
                      <a:pPr algn="ctr" rtl="1"/>
                      <a:r>
                        <a:rPr lang="ar-SA" sz="2400" b="1" dirty="0" smtClean="0"/>
                        <a:t>6 </a:t>
                      </a:r>
                      <a:r>
                        <a:rPr lang="ar-SA" sz="2400" b="1" dirty="0" err="1" smtClean="0"/>
                        <a:t>ب</a:t>
                      </a:r>
                      <a:endParaRPr lang="ar-SA" sz="2400"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algn="ctr" rtl="1"/>
                      <a:r>
                        <a:rPr lang="ar-SA" sz="2400" b="1" dirty="0" smtClean="0"/>
                        <a:t>الأربعاء </a:t>
                      </a:r>
                      <a:endParaRPr lang="ar-SA"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64618"/>
                                        </p:tgtEl>
                                        <p:attrNameLst>
                                          <p:attrName>style.visibility</p:attrName>
                                        </p:attrNameLst>
                                      </p:cBhvr>
                                      <p:to>
                                        <p:strVal val="visible"/>
                                      </p:to>
                                    </p:set>
                                    <p:anim calcmode="lin" valueType="num">
                                      <p:cBhvr>
                                        <p:cTn id="7" dur="1000" fill="hold"/>
                                        <p:tgtEl>
                                          <p:spTgt spid="64618"/>
                                        </p:tgtEl>
                                        <p:attrNameLst>
                                          <p:attrName>ppt_w</p:attrName>
                                        </p:attrNameLst>
                                      </p:cBhvr>
                                      <p:tavLst>
                                        <p:tav tm="0">
                                          <p:val>
                                            <p:fltVal val="0"/>
                                          </p:val>
                                        </p:tav>
                                        <p:tav tm="100000">
                                          <p:val>
                                            <p:strVal val="#ppt_w"/>
                                          </p:val>
                                        </p:tav>
                                      </p:tavLst>
                                    </p:anim>
                                    <p:anim calcmode="lin" valueType="num">
                                      <p:cBhvr>
                                        <p:cTn id="8" dur="1000" fill="hold"/>
                                        <p:tgtEl>
                                          <p:spTgt spid="64618"/>
                                        </p:tgtEl>
                                        <p:attrNameLst>
                                          <p:attrName>ppt_h</p:attrName>
                                        </p:attrNameLst>
                                      </p:cBhvr>
                                      <p:tavLst>
                                        <p:tav tm="0">
                                          <p:val>
                                            <p:fltVal val="0"/>
                                          </p:val>
                                        </p:tav>
                                        <p:tav tm="100000">
                                          <p:val>
                                            <p:strVal val="#ppt_h"/>
                                          </p:val>
                                        </p:tav>
                                      </p:tavLst>
                                    </p:anim>
                                    <p:anim calcmode="lin" valueType="num">
                                      <p:cBhvr>
                                        <p:cTn id="9" dur="1000" fill="hold"/>
                                        <p:tgtEl>
                                          <p:spTgt spid="646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461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 presetClass="entr" presetSubtype="16" fill="hold" nodeType="afterEffect">
                                  <p:stCondLst>
                                    <p:cond delay="0"/>
                                  </p:stCondLst>
                                  <p:childTnLst>
                                    <p:set>
                                      <p:cBhvr>
                                        <p:cTn id="13" dur="1" fill="hold">
                                          <p:stCondLst>
                                            <p:cond delay="0"/>
                                          </p:stCondLst>
                                        </p:cTn>
                                        <p:tgtEl>
                                          <p:spTgt spid="64614"/>
                                        </p:tgtEl>
                                        <p:attrNameLst>
                                          <p:attrName>style.visibility</p:attrName>
                                        </p:attrNameLst>
                                      </p:cBhvr>
                                      <p:to>
                                        <p:strVal val="visible"/>
                                      </p:to>
                                    </p:set>
                                    <p:animEffect transition="in" filter="box(in)">
                                      <p:cBhvr>
                                        <p:cTn id="14" dur="500"/>
                                        <p:tgtEl>
                                          <p:spTgt spid="64614"/>
                                        </p:tgtEl>
                                      </p:cBhvr>
                                    </p:animEffect>
                                  </p:childTnLst>
                                </p:cTn>
                              </p:par>
                            </p:childTnLst>
                          </p:cTn>
                        </p:par>
                        <p:par>
                          <p:cTn id="15" fill="hold">
                            <p:stCondLst>
                              <p:cond delay="1500"/>
                            </p:stCondLst>
                            <p:childTnLst>
                              <p:par>
                                <p:cTn id="16" presetID="4" presetClass="entr" presetSubtype="16" fill="hold" nodeType="afterEffect">
                                  <p:stCondLst>
                                    <p:cond delay="0"/>
                                  </p:stCondLst>
                                  <p:childTnLst>
                                    <p:set>
                                      <p:cBhvr>
                                        <p:cTn id="17" dur="1" fill="hold">
                                          <p:stCondLst>
                                            <p:cond delay="0"/>
                                          </p:stCondLst>
                                        </p:cTn>
                                        <p:tgtEl>
                                          <p:spTgt spid="64615"/>
                                        </p:tgtEl>
                                        <p:attrNameLst>
                                          <p:attrName>style.visibility</p:attrName>
                                        </p:attrNameLst>
                                      </p:cBhvr>
                                      <p:to>
                                        <p:strVal val="visible"/>
                                      </p:to>
                                    </p:set>
                                    <p:animEffect transition="in" filter="box(in)">
                                      <p:cBhvr>
                                        <p:cTn id="18" dur="500"/>
                                        <p:tgtEl>
                                          <p:spTgt spid="64615"/>
                                        </p:tgtEl>
                                      </p:cBhvr>
                                    </p:animEffect>
                                  </p:childTnLst>
                                </p:cTn>
                              </p:par>
                            </p:childTnLst>
                          </p:cTn>
                        </p:par>
                        <p:par>
                          <p:cTn id="19" fill="hold">
                            <p:stCondLst>
                              <p:cond delay="2000"/>
                            </p:stCondLst>
                            <p:childTnLst>
                              <p:par>
                                <p:cTn id="20" presetID="4" presetClass="entr" presetSubtype="16" fill="hold" nodeType="afterEffect">
                                  <p:stCondLst>
                                    <p:cond delay="0"/>
                                  </p:stCondLst>
                                  <p:childTnLst>
                                    <p:set>
                                      <p:cBhvr>
                                        <p:cTn id="21" dur="1" fill="hold">
                                          <p:stCondLst>
                                            <p:cond delay="0"/>
                                          </p:stCondLst>
                                        </p:cTn>
                                        <p:tgtEl>
                                          <p:spTgt spid="64616"/>
                                        </p:tgtEl>
                                        <p:attrNameLst>
                                          <p:attrName>style.visibility</p:attrName>
                                        </p:attrNameLst>
                                      </p:cBhvr>
                                      <p:to>
                                        <p:strVal val="visible"/>
                                      </p:to>
                                    </p:set>
                                    <p:animEffect transition="in" filter="box(in)">
                                      <p:cBhvr>
                                        <p:cTn id="22" dur="500"/>
                                        <p:tgtEl>
                                          <p:spTgt spid="64616"/>
                                        </p:tgtEl>
                                      </p:cBhvr>
                                    </p:animEffect>
                                  </p:childTnLst>
                                </p:cTn>
                              </p:par>
                            </p:childTnLst>
                          </p:cTn>
                        </p:par>
                        <p:par>
                          <p:cTn id="23" fill="hold">
                            <p:stCondLst>
                              <p:cond delay="2500"/>
                            </p:stCondLst>
                            <p:childTnLst>
                              <p:par>
                                <p:cTn id="24" presetID="4" presetClass="entr" presetSubtype="16" fill="hold" nodeType="afterEffect">
                                  <p:stCondLst>
                                    <p:cond delay="0"/>
                                  </p:stCondLst>
                                  <p:childTnLst>
                                    <p:set>
                                      <p:cBhvr>
                                        <p:cTn id="25" dur="1" fill="hold">
                                          <p:stCondLst>
                                            <p:cond delay="0"/>
                                          </p:stCondLst>
                                        </p:cTn>
                                        <p:tgtEl>
                                          <p:spTgt spid="64617"/>
                                        </p:tgtEl>
                                        <p:attrNameLst>
                                          <p:attrName>style.visibility</p:attrName>
                                        </p:attrNameLst>
                                      </p:cBhvr>
                                      <p:to>
                                        <p:strVal val="visible"/>
                                      </p:to>
                                    </p:set>
                                    <p:animEffect transition="in" filter="box(in)">
                                      <p:cBhvr>
                                        <p:cTn id="26" dur="500"/>
                                        <p:tgtEl>
                                          <p:spTgt spid="64617"/>
                                        </p:tgtEl>
                                      </p:cBhvr>
                                    </p:animEffect>
                                  </p:childTnLst>
                                </p:cTn>
                              </p:par>
                            </p:childTnLst>
                          </p:cTn>
                        </p:par>
                        <p:par>
                          <p:cTn id="27" fill="hold">
                            <p:stCondLst>
                              <p:cond delay="3000"/>
                            </p:stCondLst>
                            <p:childTnLst>
                              <p:par>
                                <p:cTn id="28" presetID="15" presetClass="entr" presetSubtype="0" fill="hold" grpId="0" nodeType="afterEffect">
                                  <p:stCondLst>
                                    <p:cond delay="0"/>
                                  </p:stCondLst>
                                  <p:childTnLst>
                                    <p:set>
                                      <p:cBhvr>
                                        <p:cTn id="29" dur="1" fill="hold">
                                          <p:stCondLst>
                                            <p:cond delay="0"/>
                                          </p:stCondLst>
                                        </p:cTn>
                                        <p:tgtEl>
                                          <p:spTgt spid="64658">
                                            <p:txEl>
                                              <p:pRg st="0" end="0"/>
                                            </p:txEl>
                                          </p:spTgt>
                                        </p:tgtEl>
                                        <p:attrNameLst>
                                          <p:attrName>style.visibility</p:attrName>
                                        </p:attrNameLst>
                                      </p:cBhvr>
                                      <p:to>
                                        <p:strVal val="visible"/>
                                      </p:to>
                                    </p:set>
                                    <p:anim calcmode="lin" valueType="num">
                                      <p:cBhvr>
                                        <p:cTn id="30" dur="1000" fill="hold"/>
                                        <p:tgtEl>
                                          <p:spTgt spid="64658">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64658">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6465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6465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4000"/>
                            </p:stCondLst>
                            <p:childTnLst>
                              <p:par>
                                <p:cTn id="35" presetID="15" presetClass="entr" presetSubtype="0" fill="hold" grpId="0" nodeType="afterEffect">
                                  <p:stCondLst>
                                    <p:cond delay="0"/>
                                  </p:stCondLst>
                                  <p:childTnLst>
                                    <p:set>
                                      <p:cBhvr>
                                        <p:cTn id="36" dur="1" fill="hold">
                                          <p:stCondLst>
                                            <p:cond delay="0"/>
                                          </p:stCondLst>
                                        </p:cTn>
                                        <p:tgtEl>
                                          <p:spTgt spid="64658">
                                            <p:txEl>
                                              <p:pRg st="1" end="1"/>
                                            </p:txEl>
                                          </p:spTgt>
                                        </p:tgtEl>
                                        <p:attrNameLst>
                                          <p:attrName>style.visibility</p:attrName>
                                        </p:attrNameLst>
                                      </p:cBhvr>
                                      <p:to>
                                        <p:strVal val="visible"/>
                                      </p:to>
                                    </p:set>
                                    <p:anim calcmode="lin" valueType="num">
                                      <p:cBhvr>
                                        <p:cTn id="37" dur="1000" fill="hold"/>
                                        <p:tgtEl>
                                          <p:spTgt spid="64658">
                                            <p:txEl>
                                              <p:pRg st="1" end="1"/>
                                            </p:txEl>
                                          </p:spTgt>
                                        </p:tgtEl>
                                        <p:attrNameLst>
                                          <p:attrName>ppt_w</p:attrName>
                                        </p:attrNameLst>
                                      </p:cBhvr>
                                      <p:tavLst>
                                        <p:tav tm="0">
                                          <p:val>
                                            <p:fltVal val="0"/>
                                          </p:val>
                                        </p:tav>
                                        <p:tav tm="100000">
                                          <p:val>
                                            <p:strVal val="#ppt_w"/>
                                          </p:val>
                                        </p:tav>
                                      </p:tavLst>
                                    </p:anim>
                                    <p:anim calcmode="lin" valueType="num">
                                      <p:cBhvr>
                                        <p:cTn id="38" dur="1000" fill="hold"/>
                                        <p:tgtEl>
                                          <p:spTgt spid="64658">
                                            <p:txEl>
                                              <p:pRg st="1" end="1"/>
                                            </p:txEl>
                                          </p:spTgt>
                                        </p:tgtEl>
                                        <p:attrNameLst>
                                          <p:attrName>ppt_h</p:attrName>
                                        </p:attrNameLst>
                                      </p:cBhvr>
                                      <p:tavLst>
                                        <p:tav tm="0">
                                          <p:val>
                                            <p:fltVal val="0"/>
                                          </p:val>
                                        </p:tav>
                                        <p:tav tm="100000">
                                          <p:val>
                                            <p:strVal val="#ppt_h"/>
                                          </p:val>
                                        </p:tav>
                                      </p:tavLst>
                                    </p:anim>
                                    <p:anim calcmode="lin" valueType="num">
                                      <p:cBhvr>
                                        <p:cTn id="39" dur="1000" fill="hold"/>
                                        <p:tgtEl>
                                          <p:spTgt spid="6465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6465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5000"/>
                            </p:stCondLst>
                            <p:childTnLst>
                              <p:par>
                                <p:cTn id="42" presetID="15" presetClass="entr" presetSubtype="0" fill="hold" grpId="0" nodeType="afterEffect">
                                  <p:stCondLst>
                                    <p:cond delay="0"/>
                                  </p:stCondLst>
                                  <p:childTnLst>
                                    <p:set>
                                      <p:cBhvr>
                                        <p:cTn id="43" dur="1" fill="hold">
                                          <p:stCondLst>
                                            <p:cond delay="0"/>
                                          </p:stCondLst>
                                        </p:cTn>
                                        <p:tgtEl>
                                          <p:spTgt spid="64658">
                                            <p:txEl>
                                              <p:pRg st="2" end="2"/>
                                            </p:txEl>
                                          </p:spTgt>
                                        </p:tgtEl>
                                        <p:attrNameLst>
                                          <p:attrName>style.visibility</p:attrName>
                                        </p:attrNameLst>
                                      </p:cBhvr>
                                      <p:to>
                                        <p:strVal val="visible"/>
                                      </p:to>
                                    </p:set>
                                    <p:anim calcmode="lin" valueType="num">
                                      <p:cBhvr>
                                        <p:cTn id="44" dur="1000" fill="hold"/>
                                        <p:tgtEl>
                                          <p:spTgt spid="64658">
                                            <p:txEl>
                                              <p:pRg st="2" end="2"/>
                                            </p:txEl>
                                          </p:spTgt>
                                        </p:tgtEl>
                                        <p:attrNameLst>
                                          <p:attrName>ppt_w</p:attrName>
                                        </p:attrNameLst>
                                      </p:cBhvr>
                                      <p:tavLst>
                                        <p:tav tm="0">
                                          <p:val>
                                            <p:fltVal val="0"/>
                                          </p:val>
                                        </p:tav>
                                        <p:tav tm="100000">
                                          <p:val>
                                            <p:strVal val="#ppt_w"/>
                                          </p:val>
                                        </p:tav>
                                      </p:tavLst>
                                    </p:anim>
                                    <p:anim calcmode="lin" valueType="num">
                                      <p:cBhvr>
                                        <p:cTn id="45" dur="1000" fill="hold"/>
                                        <p:tgtEl>
                                          <p:spTgt spid="64658">
                                            <p:txEl>
                                              <p:pRg st="2" end="2"/>
                                            </p:txEl>
                                          </p:spTgt>
                                        </p:tgtEl>
                                        <p:attrNameLst>
                                          <p:attrName>ppt_h</p:attrName>
                                        </p:attrNameLst>
                                      </p:cBhvr>
                                      <p:tavLst>
                                        <p:tav tm="0">
                                          <p:val>
                                            <p:fltVal val="0"/>
                                          </p:val>
                                        </p:tav>
                                        <p:tav tm="100000">
                                          <p:val>
                                            <p:strVal val="#ppt_h"/>
                                          </p:val>
                                        </p:tav>
                                      </p:tavLst>
                                    </p:anim>
                                    <p:anim calcmode="lin" valueType="num">
                                      <p:cBhvr>
                                        <p:cTn id="46" dur="1000" fill="hold"/>
                                        <p:tgtEl>
                                          <p:spTgt spid="6465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6465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48" fill="hold">
                            <p:stCondLst>
                              <p:cond delay="6000"/>
                            </p:stCondLst>
                            <p:childTnLst>
                              <p:par>
                                <p:cTn id="49" presetID="15" presetClass="entr" presetSubtype="0" fill="hold" grpId="0" nodeType="afterEffect">
                                  <p:stCondLst>
                                    <p:cond delay="0"/>
                                  </p:stCondLst>
                                  <p:childTnLst>
                                    <p:set>
                                      <p:cBhvr>
                                        <p:cTn id="50" dur="1" fill="hold">
                                          <p:stCondLst>
                                            <p:cond delay="0"/>
                                          </p:stCondLst>
                                        </p:cTn>
                                        <p:tgtEl>
                                          <p:spTgt spid="64658">
                                            <p:txEl>
                                              <p:pRg st="3" end="3"/>
                                            </p:txEl>
                                          </p:spTgt>
                                        </p:tgtEl>
                                        <p:attrNameLst>
                                          <p:attrName>style.visibility</p:attrName>
                                        </p:attrNameLst>
                                      </p:cBhvr>
                                      <p:to>
                                        <p:strVal val="visible"/>
                                      </p:to>
                                    </p:set>
                                    <p:anim calcmode="lin" valueType="num">
                                      <p:cBhvr>
                                        <p:cTn id="51" dur="1000" fill="hold"/>
                                        <p:tgtEl>
                                          <p:spTgt spid="64658">
                                            <p:txEl>
                                              <p:pRg st="3" end="3"/>
                                            </p:txEl>
                                          </p:spTgt>
                                        </p:tgtEl>
                                        <p:attrNameLst>
                                          <p:attrName>ppt_w</p:attrName>
                                        </p:attrNameLst>
                                      </p:cBhvr>
                                      <p:tavLst>
                                        <p:tav tm="0">
                                          <p:val>
                                            <p:fltVal val="0"/>
                                          </p:val>
                                        </p:tav>
                                        <p:tav tm="100000">
                                          <p:val>
                                            <p:strVal val="#ppt_w"/>
                                          </p:val>
                                        </p:tav>
                                      </p:tavLst>
                                    </p:anim>
                                    <p:anim calcmode="lin" valueType="num">
                                      <p:cBhvr>
                                        <p:cTn id="52" dur="1000" fill="hold"/>
                                        <p:tgtEl>
                                          <p:spTgt spid="64658">
                                            <p:txEl>
                                              <p:pRg st="3" end="3"/>
                                            </p:txEl>
                                          </p:spTgt>
                                        </p:tgtEl>
                                        <p:attrNameLst>
                                          <p:attrName>ppt_h</p:attrName>
                                        </p:attrNameLst>
                                      </p:cBhvr>
                                      <p:tavLst>
                                        <p:tav tm="0">
                                          <p:val>
                                            <p:fltVal val="0"/>
                                          </p:val>
                                        </p:tav>
                                        <p:tav tm="100000">
                                          <p:val>
                                            <p:strVal val="#ppt_h"/>
                                          </p:val>
                                        </p:tav>
                                      </p:tavLst>
                                    </p:anim>
                                    <p:anim calcmode="lin" valueType="num">
                                      <p:cBhvr>
                                        <p:cTn id="53" dur="1000" fill="hold"/>
                                        <p:tgtEl>
                                          <p:spTgt spid="6465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6465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55" fill="hold">
                            <p:stCondLst>
                              <p:cond delay="7000"/>
                            </p:stCondLst>
                            <p:childTnLst>
                              <p:par>
                                <p:cTn id="56" presetID="15" presetClass="entr" presetSubtype="0" fill="hold" grpId="0" nodeType="afterEffect">
                                  <p:stCondLst>
                                    <p:cond delay="0"/>
                                  </p:stCondLst>
                                  <p:childTnLst>
                                    <p:set>
                                      <p:cBhvr>
                                        <p:cTn id="57" dur="1" fill="hold">
                                          <p:stCondLst>
                                            <p:cond delay="0"/>
                                          </p:stCondLst>
                                        </p:cTn>
                                        <p:tgtEl>
                                          <p:spTgt spid="64658">
                                            <p:txEl>
                                              <p:pRg st="4" end="4"/>
                                            </p:txEl>
                                          </p:spTgt>
                                        </p:tgtEl>
                                        <p:attrNameLst>
                                          <p:attrName>style.visibility</p:attrName>
                                        </p:attrNameLst>
                                      </p:cBhvr>
                                      <p:to>
                                        <p:strVal val="visible"/>
                                      </p:to>
                                    </p:set>
                                    <p:anim calcmode="lin" valueType="num">
                                      <p:cBhvr>
                                        <p:cTn id="58" dur="1000" fill="hold"/>
                                        <p:tgtEl>
                                          <p:spTgt spid="64658">
                                            <p:txEl>
                                              <p:pRg st="4" end="4"/>
                                            </p:txEl>
                                          </p:spTgt>
                                        </p:tgtEl>
                                        <p:attrNameLst>
                                          <p:attrName>ppt_w</p:attrName>
                                        </p:attrNameLst>
                                      </p:cBhvr>
                                      <p:tavLst>
                                        <p:tav tm="0">
                                          <p:val>
                                            <p:fltVal val="0"/>
                                          </p:val>
                                        </p:tav>
                                        <p:tav tm="100000">
                                          <p:val>
                                            <p:strVal val="#ppt_w"/>
                                          </p:val>
                                        </p:tav>
                                      </p:tavLst>
                                    </p:anim>
                                    <p:anim calcmode="lin" valueType="num">
                                      <p:cBhvr>
                                        <p:cTn id="59" dur="1000" fill="hold"/>
                                        <p:tgtEl>
                                          <p:spTgt spid="64658">
                                            <p:txEl>
                                              <p:pRg st="4" end="4"/>
                                            </p:txEl>
                                          </p:spTgt>
                                        </p:tgtEl>
                                        <p:attrNameLst>
                                          <p:attrName>ppt_h</p:attrName>
                                        </p:attrNameLst>
                                      </p:cBhvr>
                                      <p:tavLst>
                                        <p:tav tm="0">
                                          <p:val>
                                            <p:fltVal val="0"/>
                                          </p:val>
                                        </p:tav>
                                        <p:tav tm="100000">
                                          <p:val>
                                            <p:strVal val="#ppt_h"/>
                                          </p:val>
                                        </p:tav>
                                      </p:tavLst>
                                    </p:anim>
                                    <p:anim calcmode="lin" valueType="num">
                                      <p:cBhvr>
                                        <p:cTn id="60" dur="1000" fill="hold"/>
                                        <p:tgtEl>
                                          <p:spTgt spid="6465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6465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62" fill="hold">
                            <p:stCondLst>
                              <p:cond delay="8000"/>
                            </p:stCondLst>
                            <p:childTnLst>
                              <p:par>
                                <p:cTn id="63" presetID="15" presetClass="entr" presetSubtype="0" fill="hold" grpId="0" nodeType="afterEffect">
                                  <p:stCondLst>
                                    <p:cond delay="0"/>
                                  </p:stCondLst>
                                  <p:childTnLst>
                                    <p:set>
                                      <p:cBhvr>
                                        <p:cTn id="64" dur="1" fill="hold">
                                          <p:stCondLst>
                                            <p:cond delay="0"/>
                                          </p:stCondLst>
                                        </p:cTn>
                                        <p:tgtEl>
                                          <p:spTgt spid="64658">
                                            <p:txEl>
                                              <p:pRg st="5" end="5"/>
                                            </p:txEl>
                                          </p:spTgt>
                                        </p:tgtEl>
                                        <p:attrNameLst>
                                          <p:attrName>style.visibility</p:attrName>
                                        </p:attrNameLst>
                                      </p:cBhvr>
                                      <p:to>
                                        <p:strVal val="visible"/>
                                      </p:to>
                                    </p:set>
                                    <p:anim calcmode="lin" valueType="num">
                                      <p:cBhvr>
                                        <p:cTn id="65" dur="1000" fill="hold"/>
                                        <p:tgtEl>
                                          <p:spTgt spid="64658">
                                            <p:txEl>
                                              <p:pRg st="5" end="5"/>
                                            </p:txEl>
                                          </p:spTgt>
                                        </p:tgtEl>
                                        <p:attrNameLst>
                                          <p:attrName>ppt_w</p:attrName>
                                        </p:attrNameLst>
                                      </p:cBhvr>
                                      <p:tavLst>
                                        <p:tav tm="0">
                                          <p:val>
                                            <p:fltVal val="0"/>
                                          </p:val>
                                        </p:tav>
                                        <p:tav tm="100000">
                                          <p:val>
                                            <p:strVal val="#ppt_w"/>
                                          </p:val>
                                        </p:tav>
                                      </p:tavLst>
                                    </p:anim>
                                    <p:anim calcmode="lin" valueType="num">
                                      <p:cBhvr>
                                        <p:cTn id="66" dur="1000" fill="hold"/>
                                        <p:tgtEl>
                                          <p:spTgt spid="64658">
                                            <p:txEl>
                                              <p:pRg st="5" end="5"/>
                                            </p:txEl>
                                          </p:spTgt>
                                        </p:tgtEl>
                                        <p:attrNameLst>
                                          <p:attrName>ppt_h</p:attrName>
                                        </p:attrNameLst>
                                      </p:cBhvr>
                                      <p:tavLst>
                                        <p:tav tm="0">
                                          <p:val>
                                            <p:fltVal val="0"/>
                                          </p:val>
                                        </p:tav>
                                        <p:tav tm="100000">
                                          <p:val>
                                            <p:strVal val="#ppt_h"/>
                                          </p:val>
                                        </p:tav>
                                      </p:tavLst>
                                    </p:anim>
                                    <p:anim calcmode="lin" valueType="num">
                                      <p:cBhvr>
                                        <p:cTn id="67" dur="1000" fill="hold"/>
                                        <p:tgtEl>
                                          <p:spTgt spid="64658">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64658">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69" fill="hold">
                            <p:stCondLst>
                              <p:cond delay="9000"/>
                            </p:stCondLst>
                            <p:childTnLst>
                              <p:par>
                                <p:cTn id="70" presetID="15" presetClass="entr" presetSubtype="0" fill="hold" grpId="0" nodeType="afterEffect">
                                  <p:stCondLst>
                                    <p:cond delay="0"/>
                                  </p:stCondLst>
                                  <p:childTnLst>
                                    <p:set>
                                      <p:cBhvr>
                                        <p:cTn id="71" dur="1" fill="hold">
                                          <p:stCondLst>
                                            <p:cond delay="0"/>
                                          </p:stCondLst>
                                        </p:cTn>
                                        <p:tgtEl>
                                          <p:spTgt spid="64659"/>
                                        </p:tgtEl>
                                        <p:attrNameLst>
                                          <p:attrName>style.visibility</p:attrName>
                                        </p:attrNameLst>
                                      </p:cBhvr>
                                      <p:to>
                                        <p:strVal val="visible"/>
                                      </p:to>
                                    </p:set>
                                    <p:anim calcmode="lin" valueType="num">
                                      <p:cBhvr>
                                        <p:cTn id="72" dur="1000" fill="hold"/>
                                        <p:tgtEl>
                                          <p:spTgt spid="64659"/>
                                        </p:tgtEl>
                                        <p:attrNameLst>
                                          <p:attrName>ppt_w</p:attrName>
                                        </p:attrNameLst>
                                      </p:cBhvr>
                                      <p:tavLst>
                                        <p:tav tm="0">
                                          <p:val>
                                            <p:fltVal val="0"/>
                                          </p:val>
                                        </p:tav>
                                        <p:tav tm="100000">
                                          <p:val>
                                            <p:strVal val="#ppt_w"/>
                                          </p:val>
                                        </p:tav>
                                      </p:tavLst>
                                    </p:anim>
                                    <p:anim calcmode="lin" valueType="num">
                                      <p:cBhvr>
                                        <p:cTn id="73" dur="1000" fill="hold"/>
                                        <p:tgtEl>
                                          <p:spTgt spid="64659"/>
                                        </p:tgtEl>
                                        <p:attrNameLst>
                                          <p:attrName>ppt_h</p:attrName>
                                        </p:attrNameLst>
                                      </p:cBhvr>
                                      <p:tavLst>
                                        <p:tav tm="0">
                                          <p:val>
                                            <p:fltVal val="0"/>
                                          </p:val>
                                        </p:tav>
                                        <p:tav tm="100000">
                                          <p:val>
                                            <p:strVal val="#ppt_h"/>
                                          </p:val>
                                        </p:tav>
                                      </p:tavLst>
                                    </p:anim>
                                    <p:anim calcmode="lin" valueType="num">
                                      <p:cBhvr>
                                        <p:cTn id="74" dur="1000" fill="hold"/>
                                        <p:tgtEl>
                                          <p:spTgt spid="64659"/>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64659"/>
                                        </p:tgtEl>
                                        <p:attrNameLst>
                                          <p:attrName>ppt_y</p:attrName>
                                        </p:attrNameLst>
                                      </p:cBhvr>
                                      <p:tavLst>
                                        <p:tav tm="0" fmla="#ppt_y+(sin(-2*pi*(1-$))*-#ppt_x+cos(-2*pi*(1-$))*(1-#ppt_y))*(1-$)">
                                          <p:val>
                                            <p:fltVal val="0"/>
                                          </p:val>
                                        </p:tav>
                                        <p:tav tm="100000">
                                          <p:val>
                                            <p:fltVal val="1"/>
                                          </p:val>
                                        </p:tav>
                                      </p:tavLst>
                                    </p:anim>
                                  </p:childTnLst>
                                </p:cTn>
                              </p:par>
                            </p:childTnLst>
                          </p:cTn>
                        </p:par>
                        <p:par>
                          <p:cTn id="76" fill="hold">
                            <p:stCondLst>
                              <p:cond delay="10000"/>
                            </p:stCondLst>
                            <p:childTnLst>
                              <p:par>
                                <p:cTn id="77" presetID="15"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1000" fill="hold"/>
                                        <p:tgtEl>
                                          <p:spTgt spid="23"/>
                                        </p:tgtEl>
                                        <p:attrNameLst>
                                          <p:attrName>ppt_w</p:attrName>
                                        </p:attrNameLst>
                                      </p:cBhvr>
                                      <p:tavLst>
                                        <p:tav tm="0">
                                          <p:val>
                                            <p:fltVal val="0"/>
                                          </p:val>
                                        </p:tav>
                                        <p:tav tm="100000">
                                          <p:val>
                                            <p:strVal val="#ppt_w"/>
                                          </p:val>
                                        </p:tav>
                                      </p:tavLst>
                                    </p:anim>
                                    <p:anim calcmode="lin" valueType="num">
                                      <p:cBhvr>
                                        <p:cTn id="80" dur="1000" fill="hold"/>
                                        <p:tgtEl>
                                          <p:spTgt spid="23"/>
                                        </p:tgtEl>
                                        <p:attrNameLst>
                                          <p:attrName>ppt_h</p:attrName>
                                        </p:attrNameLst>
                                      </p:cBhvr>
                                      <p:tavLst>
                                        <p:tav tm="0">
                                          <p:val>
                                            <p:fltVal val="0"/>
                                          </p:val>
                                        </p:tav>
                                        <p:tav tm="100000">
                                          <p:val>
                                            <p:strVal val="#ppt_h"/>
                                          </p:val>
                                        </p:tav>
                                      </p:tavLst>
                                    </p:anim>
                                    <p:anim calcmode="lin" valueType="num">
                                      <p:cBhvr>
                                        <p:cTn id="81"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58" grpId="0" build="p" autoUpdateAnimBg="0" advAuto="0"/>
      <p:bldP spid="64659" grpId="0" animBg="1" autoUpdateAnimBg="0"/>
      <p:bldP spid="23"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 name="Rectangle 34"/>
          <p:cNvSpPr>
            <a:spLocks noGrp="1" noChangeArrowheads="1"/>
          </p:cNvSpPr>
          <p:nvPr>
            <p:ph type="sldNum" sz="quarter" idx="12"/>
          </p:nvPr>
        </p:nvSpPr>
        <p:spPr>
          <a:ln/>
        </p:spPr>
        <p:txBody>
          <a:bodyPr/>
          <a:lstStyle/>
          <a:p>
            <a:pPr>
              <a:defRPr/>
            </a:pPr>
            <a:fld id="{CDC0C87E-C2FD-4C2D-9C0F-7C62390E56EB}" type="slidenum">
              <a:rPr lang="en-US"/>
              <a:pPr>
                <a:defRPr/>
              </a:pPr>
              <a:t>12</a:t>
            </a:fld>
            <a:endParaRPr lang="en-US"/>
          </a:p>
        </p:txBody>
      </p:sp>
      <p:pic>
        <p:nvPicPr>
          <p:cNvPr id="32770" name="Picture 7" descr="001"/>
          <p:cNvPicPr>
            <a:picLocks noChangeAspect="1" noChangeArrowheads="1"/>
          </p:cNvPicPr>
          <p:nvPr/>
        </p:nvPicPr>
        <p:blipFill>
          <a:blip r:embed="rId3"/>
          <a:srcRect/>
          <a:stretch>
            <a:fillRect/>
          </a:stretch>
        </p:blipFill>
        <p:spPr bwMode="auto">
          <a:xfrm>
            <a:off x="354013" y="2060575"/>
            <a:ext cx="8610600" cy="4038600"/>
          </a:xfrm>
          <a:prstGeom prst="rect">
            <a:avLst/>
          </a:prstGeom>
          <a:noFill/>
          <a:ln w="9525">
            <a:noFill/>
            <a:miter lim="800000"/>
            <a:headEnd/>
            <a:tailEnd/>
          </a:ln>
        </p:spPr>
      </p:pic>
      <p:pic>
        <p:nvPicPr>
          <p:cNvPr id="154632" name="Picture 8" descr="054_2775"/>
          <p:cNvPicPr>
            <a:picLocks noChangeAspect="1" noChangeArrowheads="1"/>
          </p:cNvPicPr>
          <p:nvPr/>
        </p:nvPicPr>
        <p:blipFill>
          <a:blip r:embed="rId4"/>
          <a:srcRect/>
          <a:stretch>
            <a:fillRect/>
          </a:stretch>
        </p:blipFill>
        <p:spPr bwMode="auto">
          <a:xfrm>
            <a:off x="354013" y="2060575"/>
            <a:ext cx="8610600" cy="4038600"/>
          </a:xfrm>
          <a:prstGeom prst="rect">
            <a:avLst/>
          </a:prstGeom>
          <a:noFill/>
          <a:ln w="9525">
            <a:noFill/>
            <a:miter lim="800000"/>
            <a:headEnd/>
            <a:tailEnd/>
          </a:ln>
        </p:spPr>
      </p:pic>
      <p:pic>
        <p:nvPicPr>
          <p:cNvPr id="154633" name="Picture 9" descr="13"/>
          <p:cNvPicPr>
            <a:picLocks noChangeAspect="1" noChangeArrowheads="1"/>
          </p:cNvPicPr>
          <p:nvPr/>
        </p:nvPicPr>
        <p:blipFill>
          <a:blip r:embed="rId5"/>
          <a:srcRect/>
          <a:stretch>
            <a:fillRect/>
          </a:stretch>
        </p:blipFill>
        <p:spPr bwMode="auto">
          <a:xfrm>
            <a:off x="354013" y="2060575"/>
            <a:ext cx="8610600" cy="4038600"/>
          </a:xfrm>
          <a:prstGeom prst="rect">
            <a:avLst/>
          </a:prstGeom>
          <a:noFill/>
          <a:ln w="9525">
            <a:noFill/>
            <a:miter lim="800000"/>
            <a:headEnd/>
            <a:tailEnd/>
          </a:ln>
        </p:spPr>
      </p:pic>
      <p:pic>
        <p:nvPicPr>
          <p:cNvPr id="154671" name="Picture 47" descr="010"/>
          <p:cNvPicPr>
            <a:picLocks noChangeAspect="1" noChangeArrowheads="1"/>
          </p:cNvPicPr>
          <p:nvPr/>
        </p:nvPicPr>
        <p:blipFill>
          <a:blip r:embed="rId6"/>
          <a:srcRect/>
          <a:stretch>
            <a:fillRect/>
          </a:stretch>
        </p:blipFill>
        <p:spPr bwMode="auto">
          <a:xfrm>
            <a:off x="323850" y="2060575"/>
            <a:ext cx="8610600" cy="4038600"/>
          </a:xfrm>
          <a:prstGeom prst="rect">
            <a:avLst/>
          </a:prstGeom>
          <a:noFill/>
          <a:ln w="9525">
            <a:noFill/>
            <a:miter lim="800000"/>
            <a:headEnd/>
            <a:tailEnd/>
          </a:ln>
        </p:spPr>
      </p:pic>
      <p:sp>
        <p:nvSpPr>
          <p:cNvPr id="154672" name="Rectangle 48" descr="صحراء"/>
          <p:cNvSpPr>
            <a:spLocks noGrp="1" noChangeArrowheads="1"/>
          </p:cNvSpPr>
          <p:nvPr>
            <p:ph type="body" idx="1"/>
          </p:nvPr>
        </p:nvSpPr>
        <p:spPr>
          <a:xfrm>
            <a:off x="354013" y="2060575"/>
            <a:ext cx="8610600" cy="4038600"/>
          </a:xfrm>
          <a:ln w="47625">
            <a:solidFill>
              <a:srgbClr val="33CC33"/>
            </a:solidFill>
          </a:ln>
          <a:effectLst>
            <a:prstShdw prst="shdw17" dist="17961" dir="2700000">
              <a:srgbClr val="33CC33">
                <a:gamma/>
                <a:shade val="60000"/>
                <a:invGamma/>
              </a:srgbClr>
            </a:prstShdw>
          </a:effectLst>
        </p:spPr>
        <p:txBody>
          <a:bodyPr/>
          <a:lstStyle/>
          <a:p>
            <a:pPr marL="609600" indent="-609600">
              <a:buFontTx/>
              <a:buNone/>
              <a:defRPr/>
            </a:pPr>
            <a:r>
              <a:rPr lang="ar-SA" sz="2400" b="1">
                <a:solidFill>
                  <a:srgbClr val="33CC33"/>
                </a:solidFill>
                <a:effectLst>
                  <a:outerShdw blurRad="38100" dist="38100" dir="2700000" algn="tl">
                    <a:srgbClr val="000000"/>
                  </a:outerShdw>
                </a:effectLst>
                <a:cs typeface="Traditional Arabic" pitchFamily="2" charset="-78"/>
              </a:rPr>
              <a:t>المشروع :</a:t>
            </a:r>
            <a:r>
              <a:rPr lang="ar-SA" sz="2400" b="1">
                <a:effectLst>
                  <a:outerShdw blurRad="38100" dist="38100" dir="2700000" algn="tl">
                    <a:srgbClr val="000000"/>
                  </a:outerShdw>
                </a:effectLst>
                <a:cs typeface="Traditional Arabic" pitchFamily="2" charset="-78"/>
              </a:rPr>
              <a:t> </a:t>
            </a:r>
            <a:r>
              <a:rPr lang="ar-TN" sz="2400" b="1">
                <a:solidFill>
                  <a:schemeClr val="hlink"/>
                </a:solidFill>
                <a:effectLst>
                  <a:outerShdw blurRad="38100" dist="38100" dir="2700000" algn="tl">
                    <a:srgbClr val="000000"/>
                  </a:outerShdw>
                </a:effectLst>
                <a:cs typeface="Traditional Arabic" pitchFamily="2" charset="-78"/>
              </a:rPr>
              <a:t>إنجاز بحث حول شخصيّة حنّبعل</a:t>
            </a:r>
            <a:r>
              <a:rPr lang="ar-TN" sz="2400" b="1">
                <a:effectLst>
                  <a:outerShdw blurRad="38100" dist="38100" dir="2700000" algn="tl">
                    <a:srgbClr val="000000"/>
                  </a:outerShdw>
                </a:effectLst>
                <a:cs typeface="Traditional Arabic" pitchFamily="2" charset="-78"/>
              </a:rPr>
              <a:t> </a:t>
            </a:r>
            <a:r>
              <a:rPr lang="ar-SA" sz="2400" b="1">
                <a:effectLst>
                  <a:outerShdw blurRad="38100" dist="38100" dir="2700000" algn="tl">
                    <a:srgbClr val="000000"/>
                  </a:outerShdw>
                </a:effectLst>
                <a:cs typeface="Traditional Arabic" pitchFamily="2" charset="-78"/>
              </a:rPr>
              <a:t>            </a:t>
            </a:r>
            <a:r>
              <a:rPr lang="ar-SA" sz="2400" b="1">
                <a:solidFill>
                  <a:srgbClr val="33CC33"/>
                </a:solidFill>
                <a:effectLst>
                  <a:outerShdw blurRad="38100" dist="38100" dir="2700000" algn="tl">
                    <a:srgbClr val="000000"/>
                  </a:outerShdw>
                </a:effectLst>
                <a:cs typeface="Traditional Arabic" pitchFamily="2" charset="-78"/>
              </a:rPr>
              <a:t>الحصّة :</a:t>
            </a:r>
            <a:r>
              <a:rPr lang="ar-SA" sz="2400" b="1">
                <a:effectLst>
                  <a:outerShdw blurRad="38100" dist="38100" dir="2700000" algn="tl">
                    <a:srgbClr val="000000"/>
                  </a:outerShdw>
                </a:effectLst>
                <a:cs typeface="Traditional Arabic" pitchFamily="2" charset="-78"/>
              </a:rPr>
              <a:t> الأولى</a:t>
            </a:r>
          </a:p>
          <a:p>
            <a:pPr marL="609600" indent="-609600">
              <a:buFontTx/>
              <a:buNone/>
              <a:defRPr/>
            </a:pPr>
            <a:r>
              <a:rPr lang="ar-SA" sz="2400" b="1">
                <a:solidFill>
                  <a:srgbClr val="33CC33"/>
                </a:solidFill>
                <a:effectLst>
                  <a:outerShdw blurRad="38100" dist="38100" dir="2700000" algn="tl">
                    <a:srgbClr val="000000"/>
                  </a:outerShdw>
                </a:effectLst>
                <a:cs typeface="Traditional Arabic" pitchFamily="2" charset="-78"/>
              </a:rPr>
              <a:t>الكفاية المستهدفة :</a:t>
            </a:r>
            <a:r>
              <a:rPr lang="ar-SA" sz="2400" b="1">
                <a:effectLst>
                  <a:outerShdw blurRad="38100" dist="38100" dir="2700000" algn="tl">
                    <a:srgbClr val="000000"/>
                  </a:outerShdw>
                </a:effectLst>
                <a:cs typeface="Traditional Arabic" pitchFamily="2" charset="-78"/>
              </a:rPr>
              <a:t> يتحكم المتعلم في تكنولوجيات المعلومات والاتّصال كأدوات منهجيّة لإنجاز مشروع . </a:t>
            </a:r>
          </a:p>
          <a:p>
            <a:pPr marL="609600" indent="-609600">
              <a:buFontTx/>
              <a:buNone/>
              <a:defRPr/>
            </a:pPr>
            <a:r>
              <a:rPr lang="ar-SA" sz="2400" b="1">
                <a:solidFill>
                  <a:srgbClr val="33CC33"/>
                </a:solidFill>
                <a:effectLst>
                  <a:outerShdw blurRad="38100" dist="38100" dir="2700000" algn="tl">
                    <a:srgbClr val="000000"/>
                  </a:outerShdw>
                </a:effectLst>
                <a:cs typeface="Traditional Arabic" pitchFamily="2" charset="-78"/>
              </a:rPr>
              <a:t>الأهداف المميّزة :</a:t>
            </a:r>
            <a:r>
              <a:rPr lang="ar-SA" sz="2400" b="1">
                <a:effectLst>
                  <a:outerShdw blurRad="38100" dist="38100" dir="2700000" algn="tl">
                    <a:srgbClr val="000000"/>
                  </a:outerShdw>
                </a:effectLst>
                <a:cs typeface="Traditional Arabic" pitchFamily="2" charset="-78"/>
              </a:rPr>
              <a:t> </a:t>
            </a:r>
            <a:r>
              <a:rPr lang="ar-TN" sz="2400" b="1">
                <a:effectLst>
                  <a:outerShdw blurRad="38100" dist="38100" dir="2700000" algn="tl">
                    <a:srgbClr val="000000"/>
                  </a:outerShdw>
                </a:effectLst>
                <a:cs typeface="Traditional Arabic" pitchFamily="2" charset="-78"/>
              </a:rPr>
              <a:t>-</a:t>
            </a:r>
            <a:r>
              <a:rPr lang="ar-SA" sz="2400" b="1">
                <a:effectLst>
                  <a:outerShdw blurRad="38100" dist="38100" dir="2700000" algn="tl">
                    <a:srgbClr val="000000"/>
                  </a:outerShdw>
                </a:effectLst>
                <a:cs typeface="Traditional Arabic" pitchFamily="2" charset="-78"/>
              </a:rPr>
              <a:t>البحث عن المعلومة </a:t>
            </a:r>
            <a:r>
              <a:rPr lang="ar-TN" sz="2400" b="1">
                <a:effectLst>
                  <a:outerShdw blurRad="38100" dist="38100" dir="2700000" algn="tl">
                    <a:srgbClr val="000000"/>
                  </a:outerShdw>
                </a:effectLst>
                <a:cs typeface="Traditional Arabic" pitchFamily="2" charset="-78"/>
              </a:rPr>
              <a:t>-</a:t>
            </a:r>
            <a:r>
              <a:rPr lang="ar-SA" sz="2400" b="1">
                <a:effectLst>
                  <a:outerShdw blurRad="38100" dist="38100" dir="2700000" algn="tl">
                    <a:srgbClr val="000000"/>
                  </a:outerShdw>
                </a:effectLst>
                <a:cs typeface="Traditional Arabic" pitchFamily="2" charset="-78"/>
              </a:rPr>
              <a:t> تخيّر ما يناسب من أدوات تكنولوجيات المعلومات والاتّصال لإنجاز مشروع </a:t>
            </a:r>
            <a:r>
              <a:rPr lang="ar-TN" sz="2400" b="1">
                <a:effectLst>
                  <a:outerShdw blurRad="38100" dist="38100" dir="2700000" algn="tl">
                    <a:srgbClr val="000000"/>
                  </a:outerShdw>
                </a:effectLst>
                <a:cs typeface="Traditional Arabic" pitchFamily="2" charset="-78"/>
              </a:rPr>
              <a:t>-</a:t>
            </a:r>
            <a:r>
              <a:rPr lang="ar-SA" sz="2400" b="1">
                <a:effectLst>
                  <a:outerShdw blurRad="38100" dist="38100" dir="2700000" algn="tl">
                    <a:srgbClr val="000000"/>
                  </a:outerShdw>
                </a:effectLst>
                <a:cs typeface="Traditional Arabic" pitchFamily="2" charset="-78"/>
              </a:rPr>
              <a:t> احترام حقوق التأليف و النّشر.</a:t>
            </a:r>
          </a:p>
          <a:p>
            <a:pPr marL="609600" indent="-609600">
              <a:buFontTx/>
              <a:buNone/>
              <a:defRPr/>
            </a:pPr>
            <a:r>
              <a:rPr lang="ar-SA" sz="2400" b="1">
                <a:solidFill>
                  <a:srgbClr val="33CC33"/>
                </a:solidFill>
                <a:effectLst>
                  <a:outerShdw blurRad="38100" dist="38100" dir="2700000" algn="tl">
                    <a:srgbClr val="000000"/>
                  </a:outerShdw>
                </a:effectLst>
                <a:cs typeface="Traditional Arabic" pitchFamily="2" charset="-78"/>
              </a:rPr>
              <a:t>المحتوى :</a:t>
            </a:r>
            <a:r>
              <a:rPr lang="ar-SA" sz="2400" b="1">
                <a:effectLst>
                  <a:outerShdw blurRad="38100" dist="38100" dir="2700000" algn="tl">
                    <a:srgbClr val="000000"/>
                  </a:outerShdw>
                </a:effectLst>
                <a:cs typeface="Traditional Arabic" pitchFamily="2" charset="-78"/>
              </a:rPr>
              <a:t> -  يوجه المعلّم المتعلّمين نحو القيام ببحث وثائقي حول شخصيّة حنّبعل </a:t>
            </a:r>
            <a:r>
              <a:rPr lang="ar-TN" sz="2400" b="1">
                <a:effectLst>
                  <a:outerShdw blurRad="38100" dist="38100" dir="2700000" algn="tl">
                    <a:srgbClr val="000000"/>
                  </a:outerShdw>
                </a:effectLst>
                <a:cs typeface="Traditional Arabic" pitchFamily="2" charset="-78"/>
              </a:rPr>
              <a:t>-</a:t>
            </a:r>
            <a:r>
              <a:rPr lang="ar-SA" sz="2400" b="1">
                <a:effectLst>
                  <a:outerShdw blurRad="38100" dist="38100" dir="2700000" algn="tl">
                    <a:srgbClr val="000000"/>
                  </a:outerShdw>
                </a:effectLst>
                <a:cs typeface="Traditional Arabic" pitchFamily="2" charset="-78"/>
              </a:rPr>
              <a:t> يحلّلون المعلم المزمع القيام به</a:t>
            </a:r>
          </a:p>
          <a:p>
            <a:pPr marL="609600" indent="-609600">
              <a:buFontTx/>
              <a:buNone/>
              <a:defRPr/>
            </a:pPr>
            <a:r>
              <a:rPr lang="ar-SA" sz="2400" b="1">
                <a:effectLst>
                  <a:outerShdw blurRad="38100" dist="38100" dir="2700000" algn="tl">
                    <a:srgbClr val="000000"/>
                  </a:outerShdw>
                </a:effectLst>
                <a:cs typeface="Traditional Arabic" pitchFamily="2" charset="-78"/>
              </a:rPr>
              <a:t>- يحدّدون ما يعرفونه عن الموضوع </a:t>
            </a:r>
            <a:r>
              <a:rPr lang="ar-TN" sz="2400" b="1">
                <a:effectLst>
                  <a:outerShdw blurRad="38100" dist="38100" dir="2700000" algn="tl">
                    <a:srgbClr val="000000"/>
                  </a:outerShdw>
                </a:effectLst>
                <a:cs typeface="Traditional Arabic" pitchFamily="2" charset="-78"/>
              </a:rPr>
              <a:t>-</a:t>
            </a:r>
            <a:r>
              <a:rPr lang="ar-SA" sz="2400" b="1">
                <a:effectLst>
                  <a:outerShdw blurRad="38100" dist="38100" dir="2700000" algn="tl">
                    <a:srgbClr val="000000"/>
                  </a:outerShdw>
                </a:effectLst>
                <a:cs typeface="Traditional Arabic" pitchFamily="2" charset="-78"/>
              </a:rPr>
              <a:t> يضبطون موضوع البحث بدقّة </a:t>
            </a:r>
            <a:r>
              <a:rPr lang="ar-TN" sz="2400" b="1">
                <a:effectLst>
                  <a:outerShdw blurRad="38100" dist="38100" dir="2700000" algn="tl">
                    <a:srgbClr val="000000"/>
                  </a:outerShdw>
                </a:effectLst>
                <a:cs typeface="Traditional Arabic" pitchFamily="2" charset="-78"/>
              </a:rPr>
              <a:t>-</a:t>
            </a:r>
            <a:r>
              <a:rPr lang="ar-SA" sz="2400" b="1">
                <a:effectLst>
                  <a:outerShdw blurRad="38100" dist="38100" dir="2700000" algn="tl">
                    <a:srgbClr val="000000"/>
                  </a:outerShdw>
                </a:effectLst>
                <a:cs typeface="Traditional Arabic" pitchFamily="2" charset="-78"/>
              </a:rPr>
              <a:t> ينشئون مجلّدا لحفظ أعمالهم . </a:t>
            </a:r>
          </a:p>
          <a:p>
            <a:pPr marL="609600" indent="-609600">
              <a:buFontTx/>
              <a:buNone/>
              <a:defRPr/>
            </a:pPr>
            <a:r>
              <a:rPr lang="ar-SA" sz="2400" b="1">
                <a:solidFill>
                  <a:srgbClr val="33CC33"/>
                </a:solidFill>
                <a:effectLst>
                  <a:outerShdw blurRad="38100" dist="38100" dir="2700000" algn="tl">
                    <a:srgbClr val="000000"/>
                  </a:outerShdw>
                </a:effectLst>
                <a:cs typeface="Traditional Arabic" pitchFamily="2" charset="-78"/>
              </a:rPr>
              <a:t>هدف الحصّة :</a:t>
            </a:r>
            <a:r>
              <a:rPr lang="ar-SA" sz="2400" b="1">
                <a:effectLst>
                  <a:outerShdw blurRad="38100" dist="38100" dir="2700000" algn="tl">
                    <a:srgbClr val="000000"/>
                  </a:outerShdw>
                </a:effectLst>
                <a:cs typeface="Traditional Arabic" pitchFamily="2" charset="-78"/>
              </a:rPr>
              <a:t> أن تكون المتعلّم قادرا على إنشاء مجلد وتسميته والحفظ فيه .</a:t>
            </a:r>
            <a:r>
              <a:rPr lang="fr-FR" sz="2400" b="1">
                <a:cs typeface="Traditional Arabic" pitchFamily="2" charset="-78"/>
              </a:rPr>
              <a:t> </a:t>
            </a:r>
            <a:endParaRPr lang="ar-TN" sz="2400" b="1">
              <a:cs typeface="Traditional Arabic" pitchFamily="2" charset="-78"/>
            </a:endParaRPr>
          </a:p>
        </p:txBody>
      </p:sp>
      <p:sp>
        <p:nvSpPr>
          <p:cNvPr id="32780" name="Rectangle 134"/>
          <p:cNvSpPr>
            <a:spLocks noChangeArrowheads="1"/>
          </p:cNvSpPr>
          <p:nvPr/>
        </p:nvSpPr>
        <p:spPr bwMode="auto">
          <a:xfrm>
            <a:off x="2444750" y="1347788"/>
            <a:ext cx="996950" cy="490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32781" name="Rectangle 135"/>
          <p:cNvSpPr>
            <a:spLocks noChangeArrowheads="1"/>
          </p:cNvSpPr>
          <p:nvPr/>
        </p:nvSpPr>
        <p:spPr bwMode="auto">
          <a:xfrm>
            <a:off x="1449388" y="1347788"/>
            <a:ext cx="995362" cy="490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32783" name="Rectangle 137"/>
          <p:cNvSpPr>
            <a:spLocks noChangeArrowheads="1"/>
          </p:cNvSpPr>
          <p:nvPr/>
        </p:nvSpPr>
        <p:spPr bwMode="auto">
          <a:xfrm>
            <a:off x="4438650" y="984250"/>
            <a:ext cx="995363" cy="363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32784" name="Rectangle 138"/>
          <p:cNvSpPr>
            <a:spLocks noChangeArrowheads="1"/>
          </p:cNvSpPr>
          <p:nvPr/>
        </p:nvSpPr>
        <p:spPr bwMode="auto">
          <a:xfrm>
            <a:off x="3441700" y="984250"/>
            <a:ext cx="996950" cy="363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32785" name="Rectangle 139"/>
          <p:cNvSpPr>
            <a:spLocks noChangeArrowheads="1"/>
          </p:cNvSpPr>
          <p:nvPr/>
        </p:nvSpPr>
        <p:spPr bwMode="auto">
          <a:xfrm>
            <a:off x="2444750" y="984250"/>
            <a:ext cx="996950" cy="363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32786" name="Rectangle 140"/>
          <p:cNvSpPr>
            <a:spLocks noChangeArrowheads="1"/>
          </p:cNvSpPr>
          <p:nvPr/>
        </p:nvSpPr>
        <p:spPr bwMode="auto">
          <a:xfrm>
            <a:off x="1449388" y="984250"/>
            <a:ext cx="995362" cy="363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32789" name="Rectangle 143"/>
          <p:cNvSpPr>
            <a:spLocks noChangeArrowheads="1"/>
          </p:cNvSpPr>
          <p:nvPr/>
        </p:nvSpPr>
        <p:spPr bwMode="auto">
          <a:xfrm>
            <a:off x="4438650" y="619125"/>
            <a:ext cx="995363"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32793" name="Rectangle 147"/>
          <p:cNvSpPr>
            <a:spLocks noChangeArrowheads="1"/>
          </p:cNvSpPr>
          <p:nvPr/>
        </p:nvSpPr>
        <p:spPr bwMode="auto">
          <a:xfrm>
            <a:off x="309563" y="619125"/>
            <a:ext cx="1139825"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32794" name="Rectangle 148"/>
          <p:cNvSpPr>
            <a:spLocks noChangeArrowheads="1"/>
          </p:cNvSpPr>
          <p:nvPr/>
        </p:nvSpPr>
        <p:spPr bwMode="auto">
          <a:xfrm>
            <a:off x="5434013" y="255588"/>
            <a:ext cx="1139825" cy="363537"/>
          </a:xfrm>
          <a:prstGeom prst="rect">
            <a:avLst/>
          </a:prstGeom>
          <a:noFill/>
          <a:ln w="12700" cap="sq">
            <a:noFill/>
            <a:miter lim="800000"/>
            <a:headEnd/>
            <a:tailEnd/>
          </a:ln>
        </p:spPr>
        <p:txBody>
          <a:bodyPr anchor="ctr"/>
          <a:lstStyle/>
          <a:p>
            <a:pPr algn="ctr" rtl="1">
              <a:spcBef>
                <a:spcPct val="20000"/>
              </a:spcBef>
              <a:buSzPct val="85000"/>
            </a:pPr>
            <a:endParaRPr lang="fr-FR" sz="1400">
              <a:latin typeface="Arial" charset="0"/>
            </a:endParaRPr>
          </a:p>
        </p:txBody>
      </p:sp>
      <p:sp>
        <p:nvSpPr>
          <p:cNvPr id="32802" name="Text Box 167" descr="webshots"/>
          <p:cNvSpPr txBox="1">
            <a:spLocks noChangeArrowheads="1"/>
          </p:cNvSpPr>
          <p:nvPr/>
        </p:nvSpPr>
        <p:spPr bwMode="auto">
          <a:xfrm>
            <a:off x="6905625" y="685800"/>
            <a:ext cx="1219200" cy="555625"/>
          </a:xfrm>
          <a:prstGeom prst="rect">
            <a:avLst/>
          </a:prstGeom>
          <a:blipFill dpi="0" rotWithShape="1">
            <a:blip r:embed="rId7"/>
            <a:srcRect/>
            <a:stretch>
              <a:fillRect/>
            </a:stretch>
          </a:blipFill>
          <a:ln w="38100">
            <a:solidFill>
              <a:srgbClr val="33CC33"/>
            </a:solidFill>
            <a:miter lim="800000"/>
            <a:headEnd/>
            <a:tailEnd/>
          </a:ln>
        </p:spPr>
        <p:txBody>
          <a:bodyPr>
            <a:spAutoFit/>
          </a:bodyPr>
          <a:lstStyle/>
          <a:p>
            <a:pPr algn="ctr" rtl="1">
              <a:spcBef>
                <a:spcPct val="50000"/>
              </a:spcBef>
            </a:pPr>
            <a:fld id="{190729E9-F6B4-4628-8A2B-4A68A0F50325}" type="datetime12">
              <a:rPr lang="ar-TN" sz="1400">
                <a:cs typeface="Times New Roman" pitchFamily="18" charset="0"/>
              </a:rPr>
              <a:pPr algn="ctr" rtl="1">
                <a:spcBef>
                  <a:spcPct val="50000"/>
                </a:spcBef>
              </a:pPr>
              <a:t>11-12-2013 8:29</a:t>
            </a:fld>
            <a:endParaRPr lang="en-US" sz="1400"/>
          </a:p>
        </p:txBody>
      </p:sp>
      <p:sp>
        <p:nvSpPr>
          <p:cNvPr id="32803" name="Oval 168" descr="webshots"/>
          <p:cNvSpPr>
            <a:spLocks noChangeArrowheads="1"/>
          </p:cNvSpPr>
          <p:nvPr/>
        </p:nvSpPr>
        <p:spPr bwMode="auto">
          <a:xfrm>
            <a:off x="250825" y="6400800"/>
            <a:ext cx="685800" cy="381000"/>
          </a:xfrm>
          <a:prstGeom prst="ellipse">
            <a:avLst/>
          </a:prstGeom>
          <a:blipFill dpi="0" rotWithShape="1">
            <a:blip r:embed="rId8"/>
            <a:srcRect/>
            <a:stretch>
              <a:fillRect/>
            </a:stretch>
          </a:blipFill>
          <a:ln w="25400" cap="sq">
            <a:solidFill>
              <a:schemeClr val="tx1"/>
            </a:solidFill>
            <a:miter lim="800000"/>
            <a:headEnd type="none" w="sm" len="sm"/>
            <a:tailEnd type="none" w="sm" len="sm"/>
          </a:ln>
        </p:spPr>
        <p:txBody>
          <a:bodyPr wrap="none" anchor="ctr"/>
          <a:lstStyle/>
          <a:p>
            <a:pPr algn="ctr" rtl="1"/>
            <a:r>
              <a:rPr lang="fr-FR">
                <a:cs typeface="Times New Roman" pitchFamily="18" charset="0"/>
              </a:rPr>
              <a:t>10</a:t>
            </a:r>
            <a:endParaRPr lang="en-US">
              <a:cs typeface="Times New Roman" pitchFamily="18" charset="0"/>
            </a:endParaRPr>
          </a:p>
        </p:txBody>
      </p:sp>
      <p:sp>
        <p:nvSpPr>
          <p:cNvPr id="32804" name="Oval 169" descr="webshots">
            <a:hlinkClick r:id="rId9" action="ppaction://hlinksldjump"/>
          </p:cNvPr>
          <p:cNvSpPr>
            <a:spLocks noChangeArrowheads="1"/>
          </p:cNvSpPr>
          <p:nvPr/>
        </p:nvSpPr>
        <p:spPr bwMode="auto">
          <a:xfrm>
            <a:off x="8062913" y="6400800"/>
            <a:ext cx="685800" cy="381000"/>
          </a:xfrm>
          <a:prstGeom prst="ellipse">
            <a:avLst/>
          </a:prstGeom>
          <a:blipFill dpi="0" rotWithShape="1">
            <a:blip r:embed="rId8"/>
            <a:srcRect/>
            <a:stretch>
              <a:fillRect/>
            </a:stretch>
          </a:blipFill>
          <a:ln w="25400" cap="sq">
            <a:solidFill>
              <a:schemeClr val="tx1"/>
            </a:solidFill>
            <a:miter lim="800000"/>
            <a:headEnd type="none" w="sm" len="sm"/>
            <a:tailEnd type="none" w="sm" len="sm"/>
          </a:ln>
        </p:spPr>
        <p:txBody>
          <a:bodyPr wrap="none" anchor="ctr"/>
          <a:lstStyle/>
          <a:p>
            <a:pPr algn="ctr" rtl="1"/>
            <a:r>
              <a:rPr lang="ar-SA" sz="1800"/>
              <a:t>الفهرس</a:t>
            </a:r>
            <a:endParaRPr lang="fr-FR" sz="1800"/>
          </a:p>
        </p:txBody>
      </p:sp>
      <p:sp>
        <p:nvSpPr>
          <p:cNvPr id="154794" name="AutoShape 170" descr="webshots">
            <a:hlinkClick r:id="rId10" action="ppaction://hlinkfile"/>
          </p:cNvPr>
          <p:cNvSpPr>
            <a:spLocks noChangeArrowheads="1"/>
          </p:cNvSpPr>
          <p:nvPr/>
        </p:nvSpPr>
        <p:spPr bwMode="auto">
          <a:xfrm>
            <a:off x="838200" y="5805488"/>
            <a:ext cx="2220913" cy="533400"/>
          </a:xfrm>
          <a:prstGeom prst="flowChartTerminator">
            <a:avLst/>
          </a:prstGeom>
          <a:blipFill dpi="0" rotWithShape="0">
            <a:blip r:embed="rId11"/>
            <a:srcRect/>
            <a:stretch>
              <a:fillRect/>
            </a:stretch>
          </a:blipFill>
          <a:ln w="47625">
            <a:solidFill>
              <a:srgbClr val="33CC33"/>
            </a:solidFill>
            <a:miter lim="800000"/>
            <a:headEnd/>
            <a:tailEnd/>
          </a:ln>
          <a:effectLst>
            <a:prstShdw prst="shdw17" dist="17961" dir="2700000">
              <a:srgbClr val="1F7A1F"/>
            </a:prstShdw>
          </a:effectLst>
        </p:spPr>
        <p:txBody>
          <a:bodyPr wrap="none" anchor="ctr"/>
          <a:lstStyle/>
          <a:p>
            <a:pPr algn="ctr" rtl="1"/>
            <a:r>
              <a:rPr lang="ar-TN" sz="2800">
                <a:cs typeface="Traditional Arabic" pitchFamily="2" charset="-78"/>
              </a:rPr>
              <a:t>جذاذة النّشاط</a:t>
            </a:r>
            <a:endParaRPr lang="fr-FR" sz="2800">
              <a:cs typeface="Traditional Arabic" pitchFamily="2" charset="-78"/>
            </a:endParaRPr>
          </a:p>
        </p:txBody>
      </p:sp>
      <p:pic>
        <p:nvPicPr>
          <p:cNvPr id="154673" name="Picture 49" descr="BOOK29"/>
          <p:cNvPicPr>
            <a:picLocks noChangeAspect="1" noChangeArrowheads="1" noCrop="1"/>
          </p:cNvPicPr>
          <p:nvPr/>
        </p:nvPicPr>
        <p:blipFill>
          <a:blip r:embed="rId12"/>
          <a:srcRect/>
          <a:stretch>
            <a:fillRect/>
          </a:stretch>
        </p:blipFill>
        <p:spPr bwMode="auto">
          <a:xfrm>
            <a:off x="395288" y="2133600"/>
            <a:ext cx="863600" cy="719138"/>
          </a:xfrm>
          <a:prstGeom prst="rect">
            <a:avLst/>
          </a:prstGeom>
          <a:noFill/>
          <a:ln w="9525">
            <a:noFill/>
            <a:miter lim="800000"/>
            <a:headEnd/>
            <a:tailEnd/>
          </a:ln>
        </p:spPr>
      </p:pic>
      <p:sp>
        <p:nvSpPr>
          <p:cNvPr id="23" name="AutoShape 234">
            <a:hlinkClick r:id="rId13" action="ppaction://hlinkfile"/>
          </p:cNvPr>
          <p:cNvSpPr>
            <a:spLocks noChangeArrowheads="1"/>
          </p:cNvSpPr>
          <p:nvPr/>
        </p:nvSpPr>
        <p:spPr bwMode="auto">
          <a:xfrm>
            <a:off x="5643570" y="5786454"/>
            <a:ext cx="2220912" cy="533400"/>
          </a:xfrm>
          <a:prstGeom prst="flowChartTerminator">
            <a:avLst/>
          </a:prstGeom>
          <a:gradFill rotWithShape="0">
            <a:gsLst>
              <a:gs pos="0">
                <a:schemeClr val="accent1"/>
              </a:gs>
              <a:gs pos="100000">
                <a:schemeClr val="accent1">
                  <a:gamma/>
                  <a:shade val="36078"/>
                  <a:invGamma/>
                </a:schemeClr>
              </a:gs>
            </a:gsLst>
            <a:path path="shape">
              <a:fillToRect l="50000" t="50000" r="50000" b="50000"/>
            </a:path>
          </a:gradFill>
          <a:ln w="47625">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rtl="1">
              <a:defRPr/>
            </a:pPr>
            <a:endParaRPr lang="fr-FR" sz="2800" dirty="0">
              <a:cs typeface="Times New Roman" pitchFamily="18" charset="0"/>
            </a:endParaRPr>
          </a:p>
        </p:txBody>
      </p:sp>
      <p:graphicFrame>
        <p:nvGraphicFramePr>
          <p:cNvPr id="24" name="Tableau 23"/>
          <p:cNvGraphicFramePr>
            <a:graphicFrameLocks noGrp="1"/>
          </p:cNvGraphicFramePr>
          <p:nvPr/>
        </p:nvGraphicFramePr>
        <p:xfrm>
          <a:off x="428596" y="285728"/>
          <a:ext cx="6096000" cy="1371600"/>
        </p:xfrm>
        <a:graphic>
          <a:graphicData uri="http://schemas.openxmlformats.org/drawingml/2006/table">
            <a:tbl>
              <a:tblPr rtl="1" firstRow="1" bandRow="1">
                <a:tableStyleId>{073A0DAA-6AF3-43AB-8588-CEC1D06C72B9}</a:tableStyleId>
              </a:tblPr>
              <a:tblGrid>
                <a:gridCol w="1527784"/>
                <a:gridCol w="1520216"/>
                <a:gridCol w="762000"/>
                <a:gridCol w="762000"/>
                <a:gridCol w="1524000"/>
              </a:tblGrid>
              <a:tr h="370840">
                <a:tc>
                  <a:txBody>
                    <a:bodyPr/>
                    <a:lstStyle/>
                    <a:p>
                      <a:pPr algn="ctr" rtl="1"/>
                      <a:endParaRPr lang="ar-SA" dirty="0"/>
                    </a:p>
                  </a:txBody>
                  <a:tcPr>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1"/>
                      <a:r>
                        <a:rPr lang="ar-SA" sz="2400" dirty="0" smtClean="0"/>
                        <a:t>14</a:t>
                      </a:r>
                      <a:r>
                        <a:rPr lang="ar-SA" sz="2400" baseline="0" dirty="0" smtClean="0"/>
                        <a:t> - 15</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gridSpan="2">
                  <a:txBody>
                    <a:bodyPr/>
                    <a:lstStyle/>
                    <a:p>
                      <a:pPr algn="ctr" rtl="1"/>
                      <a:r>
                        <a:rPr lang="ar-SA" sz="2400" dirty="0" smtClean="0"/>
                        <a:t>15 - 16</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rtl="1"/>
                      <a:endParaRPr lang="ar-SA"/>
                    </a:p>
                  </a:txBody>
                  <a:tcPr/>
                </a:tc>
                <a:tc>
                  <a:txBody>
                    <a:bodyPr/>
                    <a:lstStyle/>
                    <a:p>
                      <a:pPr algn="ctr" rtl="1"/>
                      <a:r>
                        <a:rPr lang="ar-SA" sz="2400" dirty="0" smtClean="0"/>
                        <a:t>16 - 17</a:t>
                      </a:r>
                      <a:endParaRPr lang="ar-SA" sz="2400" b="1" dirty="0"/>
                    </a:p>
                  </a:txBody>
                  <a:tcPr>
                    <a:lnL w="38100" cap="flat" cmpd="sng" algn="ctr">
                      <a:solidFill>
                        <a:schemeClr val="tx1"/>
                      </a:solidFill>
                      <a:prstDash val="solid"/>
                      <a:round/>
                      <a:headEnd type="none" w="med" len="med"/>
                      <a:tailEnd type="none" w="med" len="med"/>
                    </a:lnL>
                    <a:solidFill>
                      <a:schemeClr val="accent1">
                        <a:lumMod val="75000"/>
                      </a:schemeClr>
                    </a:solidFill>
                  </a:tcPr>
                </a:tc>
              </a:tr>
              <a:tr h="370840">
                <a:tc>
                  <a:txBody>
                    <a:bodyPr/>
                    <a:lstStyle/>
                    <a:p>
                      <a:pPr algn="ctr" rtl="1"/>
                      <a:r>
                        <a:rPr lang="ar-SA" sz="2400" b="1" dirty="0" smtClean="0"/>
                        <a:t>الاثنين </a:t>
                      </a:r>
                      <a:endParaRPr lang="ar-SA" sz="2400"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1"/>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rtl="1"/>
                      <a:r>
                        <a:rPr lang="ar-SA" sz="2400" b="1" dirty="0" smtClean="0"/>
                        <a:t>6ب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rtl="1"/>
                      <a:endParaRPr lang="ar-SA"/>
                    </a:p>
                  </a:txBody>
                  <a:tcPr/>
                </a:tc>
                <a:tc>
                  <a:txBody>
                    <a:bodyPr/>
                    <a:lstStyle/>
                    <a:p>
                      <a:pPr algn="ctr" rtl="1"/>
                      <a:r>
                        <a:rPr lang="ar-SA" sz="2400" b="1" dirty="0" smtClean="0"/>
                        <a:t>6 </a:t>
                      </a:r>
                      <a:r>
                        <a:rPr lang="ar-SA" sz="2400" b="1" dirty="0" err="1" smtClean="0"/>
                        <a:t>ب</a:t>
                      </a:r>
                      <a:endParaRPr lang="ar-SA" sz="2400"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algn="ctr" rtl="1"/>
                      <a:r>
                        <a:rPr lang="ar-SA" sz="2400" b="1" dirty="0" smtClean="0"/>
                        <a:t>الأربعاء </a:t>
                      </a:r>
                      <a:endParaRPr lang="ar-SA"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54672">
                                            <p:txEl>
                                              <p:pRg st="0" end="0"/>
                                            </p:txEl>
                                          </p:spTgt>
                                        </p:tgtEl>
                                        <p:attrNameLst>
                                          <p:attrName>style.visibility</p:attrName>
                                        </p:attrNameLst>
                                      </p:cBhvr>
                                      <p:to>
                                        <p:strVal val="visible"/>
                                      </p:to>
                                    </p:set>
                                    <p:anim calcmode="lin" valueType="num">
                                      <p:cBhvr>
                                        <p:cTn id="7" dur="1000" fill="hold"/>
                                        <p:tgtEl>
                                          <p:spTgt spid="15467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5467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5467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467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154672">
                                            <p:txEl>
                                              <p:pRg st="1" end="1"/>
                                            </p:txEl>
                                          </p:spTgt>
                                        </p:tgtEl>
                                        <p:attrNameLst>
                                          <p:attrName>style.visibility</p:attrName>
                                        </p:attrNameLst>
                                      </p:cBhvr>
                                      <p:to>
                                        <p:strVal val="visible"/>
                                      </p:to>
                                    </p:set>
                                    <p:anim calcmode="lin" valueType="num">
                                      <p:cBhvr>
                                        <p:cTn id="14" dur="1000" fill="hold"/>
                                        <p:tgtEl>
                                          <p:spTgt spid="154672">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54672">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15467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5467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154672">
                                            <p:txEl>
                                              <p:pRg st="2" end="2"/>
                                            </p:txEl>
                                          </p:spTgt>
                                        </p:tgtEl>
                                        <p:attrNameLst>
                                          <p:attrName>style.visibility</p:attrName>
                                        </p:attrNameLst>
                                      </p:cBhvr>
                                      <p:to>
                                        <p:strVal val="visible"/>
                                      </p:to>
                                    </p:set>
                                    <p:anim calcmode="lin" valueType="num">
                                      <p:cBhvr>
                                        <p:cTn id="21" dur="1000" fill="hold"/>
                                        <p:tgtEl>
                                          <p:spTgt spid="154672">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54672">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15467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5467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154672">
                                            <p:txEl>
                                              <p:pRg st="3" end="3"/>
                                            </p:txEl>
                                          </p:spTgt>
                                        </p:tgtEl>
                                        <p:attrNameLst>
                                          <p:attrName>style.visibility</p:attrName>
                                        </p:attrNameLst>
                                      </p:cBhvr>
                                      <p:to>
                                        <p:strVal val="visible"/>
                                      </p:to>
                                    </p:set>
                                    <p:anim calcmode="lin" valueType="num">
                                      <p:cBhvr>
                                        <p:cTn id="28" dur="1000" fill="hold"/>
                                        <p:tgtEl>
                                          <p:spTgt spid="154672">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154672">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15467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5467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grpId="0" nodeType="afterEffect">
                                  <p:stCondLst>
                                    <p:cond delay="0"/>
                                  </p:stCondLst>
                                  <p:childTnLst>
                                    <p:set>
                                      <p:cBhvr>
                                        <p:cTn id="34" dur="1" fill="hold">
                                          <p:stCondLst>
                                            <p:cond delay="0"/>
                                          </p:stCondLst>
                                        </p:cTn>
                                        <p:tgtEl>
                                          <p:spTgt spid="154672">
                                            <p:txEl>
                                              <p:pRg st="4" end="4"/>
                                            </p:txEl>
                                          </p:spTgt>
                                        </p:tgtEl>
                                        <p:attrNameLst>
                                          <p:attrName>style.visibility</p:attrName>
                                        </p:attrNameLst>
                                      </p:cBhvr>
                                      <p:to>
                                        <p:strVal val="visible"/>
                                      </p:to>
                                    </p:set>
                                    <p:anim calcmode="lin" valueType="num">
                                      <p:cBhvr>
                                        <p:cTn id="35" dur="1000" fill="hold"/>
                                        <p:tgtEl>
                                          <p:spTgt spid="154672">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154672">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154672">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54672">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grpId="0" nodeType="afterEffect">
                                  <p:stCondLst>
                                    <p:cond delay="0"/>
                                  </p:stCondLst>
                                  <p:childTnLst>
                                    <p:set>
                                      <p:cBhvr>
                                        <p:cTn id="41" dur="1" fill="hold">
                                          <p:stCondLst>
                                            <p:cond delay="0"/>
                                          </p:stCondLst>
                                        </p:cTn>
                                        <p:tgtEl>
                                          <p:spTgt spid="154672">
                                            <p:txEl>
                                              <p:pRg st="5" end="5"/>
                                            </p:txEl>
                                          </p:spTgt>
                                        </p:tgtEl>
                                        <p:attrNameLst>
                                          <p:attrName>style.visibility</p:attrName>
                                        </p:attrNameLst>
                                      </p:cBhvr>
                                      <p:to>
                                        <p:strVal val="visible"/>
                                      </p:to>
                                    </p:set>
                                    <p:anim calcmode="lin" valueType="num">
                                      <p:cBhvr>
                                        <p:cTn id="42" dur="1000" fill="hold"/>
                                        <p:tgtEl>
                                          <p:spTgt spid="154672">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154672">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154672">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54672">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15" presetClass="entr" presetSubtype="0" fill="hold" nodeType="afterEffect">
                                  <p:stCondLst>
                                    <p:cond delay="0"/>
                                  </p:stCondLst>
                                  <p:childTnLst>
                                    <p:set>
                                      <p:cBhvr>
                                        <p:cTn id="48" dur="1" fill="hold">
                                          <p:stCondLst>
                                            <p:cond delay="0"/>
                                          </p:stCondLst>
                                        </p:cTn>
                                        <p:tgtEl>
                                          <p:spTgt spid="154673"/>
                                        </p:tgtEl>
                                        <p:attrNameLst>
                                          <p:attrName>style.visibility</p:attrName>
                                        </p:attrNameLst>
                                      </p:cBhvr>
                                      <p:to>
                                        <p:strVal val="visible"/>
                                      </p:to>
                                    </p:set>
                                    <p:anim calcmode="lin" valueType="num">
                                      <p:cBhvr>
                                        <p:cTn id="49" dur="1000" fill="hold"/>
                                        <p:tgtEl>
                                          <p:spTgt spid="154673"/>
                                        </p:tgtEl>
                                        <p:attrNameLst>
                                          <p:attrName>ppt_w</p:attrName>
                                        </p:attrNameLst>
                                      </p:cBhvr>
                                      <p:tavLst>
                                        <p:tav tm="0">
                                          <p:val>
                                            <p:fltVal val="0"/>
                                          </p:val>
                                        </p:tav>
                                        <p:tav tm="100000">
                                          <p:val>
                                            <p:strVal val="#ppt_w"/>
                                          </p:val>
                                        </p:tav>
                                      </p:tavLst>
                                    </p:anim>
                                    <p:anim calcmode="lin" valueType="num">
                                      <p:cBhvr>
                                        <p:cTn id="50" dur="1000" fill="hold"/>
                                        <p:tgtEl>
                                          <p:spTgt spid="154673"/>
                                        </p:tgtEl>
                                        <p:attrNameLst>
                                          <p:attrName>ppt_h</p:attrName>
                                        </p:attrNameLst>
                                      </p:cBhvr>
                                      <p:tavLst>
                                        <p:tav tm="0">
                                          <p:val>
                                            <p:fltVal val="0"/>
                                          </p:val>
                                        </p:tav>
                                        <p:tav tm="100000">
                                          <p:val>
                                            <p:strVal val="#ppt_h"/>
                                          </p:val>
                                        </p:tav>
                                      </p:tavLst>
                                    </p:anim>
                                    <p:anim calcmode="lin" valueType="num">
                                      <p:cBhvr>
                                        <p:cTn id="51" dur="1000" fill="hold"/>
                                        <p:tgtEl>
                                          <p:spTgt spid="154673"/>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54673"/>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7000"/>
                            </p:stCondLst>
                            <p:childTnLst>
                              <p:par>
                                <p:cTn id="54" presetID="4" presetClass="entr" presetSubtype="16" fill="hold" nodeType="afterEffect">
                                  <p:stCondLst>
                                    <p:cond delay="0"/>
                                  </p:stCondLst>
                                  <p:childTnLst>
                                    <p:set>
                                      <p:cBhvr>
                                        <p:cTn id="55" dur="1" fill="hold">
                                          <p:stCondLst>
                                            <p:cond delay="0"/>
                                          </p:stCondLst>
                                        </p:cTn>
                                        <p:tgtEl>
                                          <p:spTgt spid="154632"/>
                                        </p:tgtEl>
                                        <p:attrNameLst>
                                          <p:attrName>style.visibility</p:attrName>
                                        </p:attrNameLst>
                                      </p:cBhvr>
                                      <p:to>
                                        <p:strVal val="visible"/>
                                      </p:to>
                                    </p:set>
                                    <p:animEffect transition="in" filter="box(in)">
                                      <p:cBhvr>
                                        <p:cTn id="56" dur="500"/>
                                        <p:tgtEl>
                                          <p:spTgt spid="154632"/>
                                        </p:tgtEl>
                                      </p:cBhvr>
                                    </p:animEffect>
                                  </p:childTnLst>
                                </p:cTn>
                              </p:par>
                            </p:childTnLst>
                          </p:cTn>
                        </p:par>
                        <p:par>
                          <p:cTn id="57" fill="hold">
                            <p:stCondLst>
                              <p:cond delay="7500"/>
                            </p:stCondLst>
                            <p:childTnLst>
                              <p:par>
                                <p:cTn id="58" presetID="4" presetClass="entr" presetSubtype="16" fill="hold" nodeType="afterEffect">
                                  <p:stCondLst>
                                    <p:cond delay="0"/>
                                  </p:stCondLst>
                                  <p:childTnLst>
                                    <p:set>
                                      <p:cBhvr>
                                        <p:cTn id="59" dur="1" fill="hold">
                                          <p:stCondLst>
                                            <p:cond delay="0"/>
                                          </p:stCondLst>
                                        </p:cTn>
                                        <p:tgtEl>
                                          <p:spTgt spid="154633"/>
                                        </p:tgtEl>
                                        <p:attrNameLst>
                                          <p:attrName>style.visibility</p:attrName>
                                        </p:attrNameLst>
                                      </p:cBhvr>
                                      <p:to>
                                        <p:strVal val="visible"/>
                                      </p:to>
                                    </p:set>
                                    <p:animEffect transition="in" filter="box(in)">
                                      <p:cBhvr>
                                        <p:cTn id="60" dur="500"/>
                                        <p:tgtEl>
                                          <p:spTgt spid="154633"/>
                                        </p:tgtEl>
                                      </p:cBhvr>
                                    </p:animEffect>
                                  </p:childTnLst>
                                </p:cTn>
                              </p:par>
                            </p:childTnLst>
                          </p:cTn>
                        </p:par>
                        <p:par>
                          <p:cTn id="61" fill="hold">
                            <p:stCondLst>
                              <p:cond delay="8000"/>
                            </p:stCondLst>
                            <p:childTnLst>
                              <p:par>
                                <p:cTn id="62" presetID="4" presetClass="entr" presetSubtype="16" fill="hold" nodeType="afterEffect">
                                  <p:stCondLst>
                                    <p:cond delay="0"/>
                                  </p:stCondLst>
                                  <p:childTnLst>
                                    <p:set>
                                      <p:cBhvr>
                                        <p:cTn id="63" dur="1" fill="hold">
                                          <p:stCondLst>
                                            <p:cond delay="0"/>
                                          </p:stCondLst>
                                        </p:cTn>
                                        <p:tgtEl>
                                          <p:spTgt spid="154671"/>
                                        </p:tgtEl>
                                        <p:attrNameLst>
                                          <p:attrName>style.visibility</p:attrName>
                                        </p:attrNameLst>
                                      </p:cBhvr>
                                      <p:to>
                                        <p:strVal val="visible"/>
                                      </p:to>
                                    </p:set>
                                    <p:animEffect transition="in" filter="box(in)">
                                      <p:cBhvr>
                                        <p:cTn id="64" dur="500"/>
                                        <p:tgtEl>
                                          <p:spTgt spid="154671"/>
                                        </p:tgtEl>
                                      </p:cBhvr>
                                    </p:animEffect>
                                  </p:childTnLst>
                                </p:cTn>
                              </p:par>
                            </p:childTnLst>
                          </p:cTn>
                        </p:par>
                        <p:par>
                          <p:cTn id="65" fill="hold">
                            <p:stCondLst>
                              <p:cond delay="8500"/>
                            </p:stCondLst>
                            <p:childTnLst>
                              <p:par>
                                <p:cTn id="66" presetID="15" presetClass="entr" presetSubtype="0" fill="hold" grpId="0" nodeType="afterEffect">
                                  <p:stCondLst>
                                    <p:cond delay="0"/>
                                  </p:stCondLst>
                                  <p:childTnLst>
                                    <p:set>
                                      <p:cBhvr>
                                        <p:cTn id="67" dur="1" fill="hold">
                                          <p:stCondLst>
                                            <p:cond delay="0"/>
                                          </p:stCondLst>
                                        </p:cTn>
                                        <p:tgtEl>
                                          <p:spTgt spid="154794"/>
                                        </p:tgtEl>
                                        <p:attrNameLst>
                                          <p:attrName>style.visibility</p:attrName>
                                        </p:attrNameLst>
                                      </p:cBhvr>
                                      <p:to>
                                        <p:strVal val="visible"/>
                                      </p:to>
                                    </p:set>
                                    <p:anim calcmode="lin" valueType="num">
                                      <p:cBhvr>
                                        <p:cTn id="68" dur="1000" fill="hold"/>
                                        <p:tgtEl>
                                          <p:spTgt spid="154794"/>
                                        </p:tgtEl>
                                        <p:attrNameLst>
                                          <p:attrName>ppt_w</p:attrName>
                                        </p:attrNameLst>
                                      </p:cBhvr>
                                      <p:tavLst>
                                        <p:tav tm="0">
                                          <p:val>
                                            <p:fltVal val="0"/>
                                          </p:val>
                                        </p:tav>
                                        <p:tav tm="100000">
                                          <p:val>
                                            <p:strVal val="#ppt_w"/>
                                          </p:val>
                                        </p:tav>
                                      </p:tavLst>
                                    </p:anim>
                                    <p:anim calcmode="lin" valueType="num">
                                      <p:cBhvr>
                                        <p:cTn id="69" dur="1000" fill="hold"/>
                                        <p:tgtEl>
                                          <p:spTgt spid="154794"/>
                                        </p:tgtEl>
                                        <p:attrNameLst>
                                          <p:attrName>ppt_h</p:attrName>
                                        </p:attrNameLst>
                                      </p:cBhvr>
                                      <p:tavLst>
                                        <p:tav tm="0">
                                          <p:val>
                                            <p:fltVal val="0"/>
                                          </p:val>
                                        </p:tav>
                                        <p:tav tm="100000">
                                          <p:val>
                                            <p:strVal val="#ppt_h"/>
                                          </p:val>
                                        </p:tav>
                                      </p:tavLst>
                                    </p:anim>
                                    <p:anim calcmode="lin" valueType="num">
                                      <p:cBhvr>
                                        <p:cTn id="70" dur="1000" fill="hold"/>
                                        <p:tgtEl>
                                          <p:spTgt spid="154794"/>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154794"/>
                                        </p:tgtEl>
                                        <p:attrNameLst>
                                          <p:attrName>ppt_y</p:attrName>
                                        </p:attrNameLst>
                                      </p:cBhvr>
                                      <p:tavLst>
                                        <p:tav tm="0" fmla="#ppt_y+(sin(-2*pi*(1-$))*-#ppt_x+cos(-2*pi*(1-$))*(1-#ppt_y))*(1-$)">
                                          <p:val>
                                            <p:fltVal val="0"/>
                                          </p:val>
                                        </p:tav>
                                        <p:tav tm="100000">
                                          <p:val>
                                            <p:fltVal val="1"/>
                                          </p:val>
                                        </p:tav>
                                      </p:tavLst>
                                    </p:anim>
                                  </p:childTnLst>
                                </p:cTn>
                              </p:par>
                            </p:childTnLst>
                          </p:cTn>
                        </p:par>
                        <p:par>
                          <p:cTn id="72" fill="hold">
                            <p:stCondLst>
                              <p:cond delay="9500"/>
                            </p:stCondLst>
                            <p:childTnLst>
                              <p:par>
                                <p:cTn id="73" presetID="15" presetClass="entr" presetSubtype="0"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p:cTn id="75" dur="1000" fill="hold"/>
                                        <p:tgtEl>
                                          <p:spTgt spid="23"/>
                                        </p:tgtEl>
                                        <p:attrNameLst>
                                          <p:attrName>ppt_w</p:attrName>
                                        </p:attrNameLst>
                                      </p:cBhvr>
                                      <p:tavLst>
                                        <p:tav tm="0">
                                          <p:val>
                                            <p:fltVal val="0"/>
                                          </p:val>
                                        </p:tav>
                                        <p:tav tm="100000">
                                          <p:val>
                                            <p:strVal val="#ppt_w"/>
                                          </p:val>
                                        </p:tav>
                                      </p:tavLst>
                                    </p:anim>
                                    <p:anim calcmode="lin" valueType="num">
                                      <p:cBhvr>
                                        <p:cTn id="76" dur="1000" fill="hold"/>
                                        <p:tgtEl>
                                          <p:spTgt spid="23"/>
                                        </p:tgtEl>
                                        <p:attrNameLst>
                                          <p:attrName>ppt_h</p:attrName>
                                        </p:attrNameLst>
                                      </p:cBhvr>
                                      <p:tavLst>
                                        <p:tav tm="0">
                                          <p:val>
                                            <p:fltVal val="0"/>
                                          </p:val>
                                        </p:tav>
                                        <p:tav tm="100000">
                                          <p:val>
                                            <p:strVal val="#ppt_h"/>
                                          </p:val>
                                        </p:tav>
                                      </p:tavLst>
                                    </p:anim>
                                    <p:anim calcmode="lin" valueType="num">
                                      <p:cBhvr>
                                        <p:cTn id="77"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72" grpId="0" build="p" autoUpdateAnimBg="0" advAuto="0"/>
      <p:bldP spid="154794" grpId="0" animBg="1" autoUpdateAnimBg="0"/>
      <p:bldP spid="23"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 name="Rectangle 34"/>
          <p:cNvSpPr>
            <a:spLocks noGrp="1" noChangeArrowheads="1"/>
          </p:cNvSpPr>
          <p:nvPr>
            <p:ph type="sldNum" sz="quarter" idx="12"/>
          </p:nvPr>
        </p:nvSpPr>
        <p:spPr>
          <a:ln/>
        </p:spPr>
        <p:txBody>
          <a:bodyPr/>
          <a:lstStyle/>
          <a:p>
            <a:pPr>
              <a:defRPr/>
            </a:pPr>
            <a:fld id="{02148644-B488-458B-B87E-C4D4C4CC7A2F}" type="slidenum">
              <a:rPr lang="en-US"/>
              <a:pPr>
                <a:defRPr/>
              </a:pPr>
              <a:t>13</a:t>
            </a:fld>
            <a:endParaRPr lang="en-US"/>
          </a:p>
        </p:txBody>
      </p:sp>
      <p:pic>
        <p:nvPicPr>
          <p:cNvPr id="34818" name="Picture 59" descr="بتلات ذهبية"/>
          <p:cNvPicPr>
            <a:picLocks noChangeAspect="1" noChangeArrowheads="1"/>
          </p:cNvPicPr>
          <p:nvPr/>
        </p:nvPicPr>
        <p:blipFill>
          <a:blip r:embed="rId3"/>
          <a:srcRect/>
          <a:stretch>
            <a:fillRect/>
          </a:stretch>
        </p:blipFill>
        <p:spPr bwMode="auto">
          <a:xfrm>
            <a:off x="304800" y="2133600"/>
            <a:ext cx="8610600" cy="4032250"/>
          </a:xfrm>
          <a:prstGeom prst="rect">
            <a:avLst/>
          </a:prstGeom>
          <a:noFill/>
          <a:ln w="9525">
            <a:noFill/>
            <a:miter lim="800000"/>
            <a:headEnd/>
            <a:tailEnd/>
          </a:ln>
        </p:spPr>
      </p:pic>
      <p:pic>
        <p:nvPicPr>
          <p:cNvPr id="103485" name="Picture 61" descr="فنكا"/>
          <p:cNvPicPr>
            <a:picLocks noChangeAspect="1" noChangeArrowheads="1"/>
          </p:cNvPicPr>
          <p:nvPr/>
        </p:nvPicPr>
        <p:blipFill>
          <a:blip r:embed="rId4"/>
          <a:srcRect/>
          <a:stretch>
            <a:fillRect/>
          </a:stretch>
        </p:blipFill>
        <p:spPr bwMode="auto">
          <a:xfrm>
            <a:off x="282575" y="2133600"/>
            <a:ext cx="8610600" cy="4032250"/>
          </a:xfrm>
          <a:prstGeom prst="rect">
            <a:avLst/>
          </a:prstGeom>
          <a:noFill/>
          <a:ln w="9525">
            <a:noFill/>
            <a:miter lim="800000"/>
            <a:headEnd/>
            <a:tailEnd/>
          </a:ln>
        </p:spPr>
      </p:pic>
      <p:pic>
        <p:nvPicPr>
          <p:cNvPr id="103484" name="Picture 60" descr="38"/>
          <p:cNvPicPr>
            <a:picLocks noChangeAspect="1" noChangeArrowheads="1"/>
          </p:cNvPicPr>
          <p:nvPr/>
        </p:nvPicPr>
        <p:blipFill>
          <a:blip r:embed="rId5"/>
          <a:srcRect/>
          <a:stretch>
            <a:fillRect/>
          </a:stretch>
        </p:blipFill>
        <p:spPr bwMode="auto">
          <a:xfrm>
            <a:off x="323850" y="2133600"/>
            <a:ext cx="8610600" cy="4032250"/>
          </a:xfrm>
          <a:prstGeom prst="rect">
            <a:avLst/>
          </a:prstGeom>
          <a:noFill/>
          <a:ln w="9525">
            <a:noFill/>
            <a:miter lim="800000"/>
            <a:headEnd/>
            <a:tailEnd/>
          </a:ln>
        </p:spPr>
      </p:pic>
      <p:pic>
        <p:nvPicPr>
          <p:cNvPr id="103475" name="Picture 51" descr="الشاطئ"/>
          <p:cNvPicPr>
            <a:picLocks noChangeAspect="1" noChangeArrowheads="1"/>
          </p:cNvPicPr>
          <p:nvPr/>
        </p:nvPicPr>
        <p:blipFill>
          <a:blip r:embed="rId6"/>
          <a:srcRect/>
          <a:stretch>
            <a:fillRect/>
          </a:stretch>
        </p:blipFill>
        <p:spPr bwMode="auto">
          <a:xfrm>
            <a:off x="323850" y="2133600"/>
            <a:ext cx="8610600" cy="4032250"/>
          </a:xfrm>
          <a:prstGeom prst="rect">
            <a:avLst/>
          </a:prstGeom>
          <a:noFill/>
          <a:ln w="9525">
            <a:noFill/>
            <a:miter lim="800000"/>
            <a:headEnd/>
            <a:tailEnd/>
          </a:ln>
        </p:spPr>
      </p:pic>
      <p:sp>
        <p:nvSpPr>
          <p:cNvPr id="103489" name="Rectangle 65" descr="صحراء"/>
          <p:cNvSpPr>
            <a:spLocks noChangeArrowheads="1"/>
          </p:cNvSpPr>
          <p:nvPr/>
        </p:nvSpPr>
        <p:spPr bwMode="auto">
          <a:xfrm>
            <a:off x="282575" y="2127250"/>
            <a:ext cx="8610600" cy="4038600"/>
          </a:xfrm>
          <a:prstGeom prst="rect">
            <a:avLst/>
          </a:prstGeom>
          <a:noFill/>
          <a:ln w="47625">
            <a:solidFill>
              <a:srgbClr val="33CC33"/>
            </a:solidFill>
            <a:miter lim="800000"/>
            <a:headEnd/>
            <a:tailEnd/>
          </a:ln>
          <a:effectLst>
            <a:prstShdw prst="shdw17" dist="17961" dir="2700000">
              <a:srgbClr val="1F7A1F"/>
            </a:prstShdw>
          </a:effectLst>
        </p:spPr>
        <p:txBody>
          <a:bodyPr/>
          <a:lstStyle/>
          <a:p>
            <a:pPr marL="609600" indent="-609600" algn="r" rtl="1">
              <a:lnSpc>
                <a:spcPct val="80000"/>
              </a:lnSpc>
              <a:spcBef>
                <a:spcPct val="20000"/>
              </a:spcBef>
              <a:buSzPct val="85000"/>
            </a:pPr>
            <a:r>
              <a:rPr lang="en-US">
                <a:latin typeface="Arial" charset="0"/>
                <a:cs typeface="Traditional Arabic" pitchFamily="2" charset="-78"/>
              </a:rPr>
              <a:t> </a:t>
            </a:r>
            <a:r>
              <a:rPr lang="ar-SA">
                <a:solidFill>
                  <a:srgbClr val="33CC33"/>
                </a:solidFill>
                <a:latin typeface="Arial" charset="0"/>
                <a:cs typeface="Traditional Arabic" pitchFamily="2" charset="-78"/>
              </a:rPr>
              <a:t>المشروع :</a:t>
            </a:r>
            <a:r>
              <a:rPr lang="ar-SA">
                <a:latin typeface="Arial" charset="0"/>
                <a:cs typeface="Traditional Arabic" pitchFamily="2" charset="-78"/>
              </a:rPr>
              <a:t> </a:t>
            </a:r>
            <a:r>
              <a:rPr lang="ar-TN">
                <a:solidFill>
                  <a:schemeClr val="hlink"/>
                </a:solidFill>
                <a:latin typeface="Arial" charset="0"/>
                <a:cs typeface="Traditional Arabic" pitchFamily="2" charset="-78"/>
              </a:rPr>
              <a:t>إنجاز بحث حول شخصيّة حنّبعل</a:t>
            </a:r>
            <a:r>
              <a:rPr lang="ar-TN">
                <a:latin typeface="Arial" charset="0"/>
                <a:cs typeface="Traditional Arabic" pitchFamily="2" charset="-78"/>
              </a:rPr>
              <a:t> </a:t>
            </a:r>
            <a:r>
              <a:rPr lang="ar-SA">
                <a:latin typeface="Arial" charset="0"/>
                <a:cs typeface="Traditional Arabic" pitchFamily="2" charset="-78"/>
              </a:rPr>
              <a:t>                    </a:t>
            </a:r>
            <a:r>
              <a:rPr lang="ar-SA">
                <a:solidFill>
                  <a:srgbClr val="33CC33"/>
                </a:solidFill>
                <a:latin typeface="Arial" charset="0"/>
                <a:cs typeface="Traditional Arabic" pitchFamily="2" charset="-78"/>
              </a:rPr>
              <a:t>الحصّة :</a:t>
            </a:r>
            <a:r>
              <a:rPr lang="ar-SA">
                <a:latin typeface="Arial" charset="0"/>
                <a:cs typeface="Traditional Arabic" pitchFamily="2" charset="-78"/>
              </a:rPr>
              <a:t> الثّانية</a:t>
            </a:r>
          </a:p>
          <a:p>
            <a:pPr marL="609600" indent="-609600" algn="r" rtl="1">
              <a:lnSpc>
                <a:spcPct val="80000"/>
              </a:lnSpc>
              <a:spcBef>
                <a:spcPct val="20000"/>
              </a:spcBef>
              <a:buSzPct val="85000"/>
            </a:pPr>
            <a:r>
              <a:rPr lang="ar-SA">
                <a:solidFill>
                  <a:srgbClr val="33CC33"/>
                </a:solidFill>
                <a:latin typeface="Arial" charset="0"/>
                <a:cs typeface="Traditional Arabic" pitchFamily="2" charset="-78"/>
              </a:rPr>
              <a:t>الكفاية المستهدفة :</a:t>
            </a:r>
            <a:r>
              <a:rPr lang="ar-SA">
                <a:latin typeface="Arial" charset="0"/>
                <a:cs typeface="Traditional Arabic" pitchFamily="2" charset="-78"/>
              </a:rPr>
              <a:t> يتحكم المتعلم في تكنولوجيات المعلومات والاتّصال كأدوات منهجيّة لإنجاز مشروع</a:t>
            </a:r>
          </a:p>
          <a:p>
            <a:pPr marL="609600" indent="-609600" algn="r" rtl="1">
              <a:lnSpc>
                <a:spcPct val="80000"/>
              </a:lnSpc>
              <a:spcBef>
                <a:spcPct val="20000"/>
              </a:spcBef>
              <a:buSzPct val="85000"/>
            </a:pPr>
            <a:r>
              <a:rPr lang="ar-SA">
                <a:solidFill>
                  <a:srgbClr val="33CC33"/>
                </a:solidFill>
                <a:latin typeface="Arial" charset="0"/>
                <a:cs typeface="Traditional Arabic" pitchFamily="2" charset="-78"/>
              </a:rPr>
              <a:t>الأهداف المميّزة :</a:t>
            </a:r>
            <a:r>
              <a:rPr lang="ar-SA">
                <a:latin typeface="Arial" charset="0"/>
                <a:cs typeface="Traditional Arabic" pitchFamily="2" charset="-78"/>
              </a:rPr>
              <a:t> - البحث عن المعلومة – تخيّر ما يناسب من أدوات تكنولوجيات المعلومات والاتّصال لإنجاز مشروع – احترام حقوق التأليف و النّشر.</a:t>
            </a:r>
          </a:p>
          <a:p>
            <a:pPr marL="609600" indent="-609600" algn="r" rtl="1">
              <a:lnSpc>
                <a:spcPct val="80000"/>
              </a:lnSpc>
              <a:spcBef>
                <a:spcPct val="20000"/>
              </a:spcBef>
              <a:buSzPct val="85000"/>
            </a:pPr>
            <a:r>
              <a:rPr lang="ar-SA">
                <a:solidFill>
                  <a:srgbClr val="33CC33"/>
                </a:solidFill>
                <a:latin typeface="Arial" charset="0"/>
                <a:cs typeface="Traditional Arabic" pitchFamily="2" charset="-78"/>
              </a:rPr>
              <a:t>المحتوى :</a:t>
            </a:r>
            <a:r>
              <a:rPr lang="ar-SA">
                <a:latin typeface="Arial" charset="0"/>
                <a:cs typeface="Traditional Arabic" pitchFamily="2" charset="-78"/>
              </a:rPr>
              <a:t> -  تحديد مصادر المعلومات وهيكلتها بصفة جماعيّة : ذكر و تصنيف مصادر المعلومات , تصنيف المعلومات, ذكر الفضاءات التي سيزورونها لاستقاء المعلومة </a:t>
            </a:r>
          </a:p>
          <a:p>
            <a:pPr marL="609600" indent="-609600" algn="r" rtl="1">
              <a:lnSpc>
                <a:spcPct val="80000"/>
              </a:lnSpc>
              <a:spcBef>
                <a:spcPct val="20000"/>
              </a:spcBef>
              <a:buSzPct val="85000"/>
            </a:pPr>
            <a:r>
              <a:rPr lang="ar-SA">
                <a:latin typeface="Arial" charset="0"/>
                <a:cs typeface="Traditional Arabic" pitchFamily="2" charset="-78"/>
              </a:rPr>
              <a:t>- توزيع المهام : تحديد و توزيع المهام فيما بين المتعلّمين وتدوينها في وثيقة إلكترونية تحفظ في المجلّد الخاص .</a:t>
            </a:r>
          </a:p>
          <a:p>
            <a:pPr marL="609600" indent="-609600" algn="r" rtl="1">
              <a:lnSpc>
                <a:spcPct val="80000"/>
              </a:lnSpc>
              <a:spcBef>
                <a:spcPct val="20000"/>
              </a:spcBef>
              <a:buSzPct val="85000"/>
            </a:pPr>
            <a:r>
              <a:rPr lang="ar-SA">
                <a:latin typeface="Arial" charset="0"/>
                <a:cs typeface="Traditional Arabic" pitchFamily="2" charset="-78"/>
              </a:rPr>
              <a:t>-صياغة وثيقة تدوين مصادر المعلومات, حفظها في المجلّد الخاص وطباعتها </a:t>
            </a:r>
          </a:p>
          <a:p>
            <a:pPr marL="609600" indent="-609600" algn="r" rtl="1">
              <a:lnSpc>
                <a:spcPct val="80000"/>
              </a:lnSpc>
              <a:spcBef>
                <a:spcPct val="20000"/>
              </a:spcBef>
              <a:buSzPct val="85000"/>
            </a:pPr>
            <a:r>
              <a:rPr lang="ar-SA">
                <a:solidFill>
                  <a:srgbClr val="33CC33"/>
                </a:solidFill>
                <a:latin typeface="Arial" charset="0"/>
                <a:cs typeface="Traditional Arabic" pitchFamily="2" charset="-78"/>
              </a:rPr>
              <a:t>هدف الحصّة :</a:t>
            </a:r>
            <a:r>
              <a:rPr lang="ar-SA">
                <a:latin typeface="Arial" charset="0"/>
                <a:cs typeface="Traditional Arabic" pitchFamily="2" charset="-78"/>
              </a:rPr>
              <a:t> أن تكون المتعلّم قادرا على إنشاء وثيقة يدوّن فيها مصادر المعلومات مستعملا برمجيّة معالج النصوص.</a:t>
            </a:r>
            <a:r>
              <a:rPr lang="fr-FR">
                <a:latin typeface="Arial" charset="0"/>
                <a:cs typeface="Traditional Arabic" pitchFamily="2" charset="-78"/>
              </a:rPr>
              <a:t> </a:t>
            </a:r>
            <a:endParaRPr lang="ar-TN">
              <a:latin typeface="Arial" charset="0"/>
              <a:cs typeface="Traditional Arabic" pitchFamily="2" charset="-78"/>
            </a:endParaRPr>
          </a:p>
        </p:txBody>
      </p:sp>
      <p:sp>
        <p:nvSpPr>
          <p:cNvPr id="34825" name="Rectangle 154"/>
          <p:cNvSpPr>
            <a:spLocks noChangeArrowheads="1"/>
          </p:cNvSpPr>
          <p:nvPr/>
        </p:nvSpPr>
        <p:spPr bwMode="auto">
          <a:xfrm>
            <a:off x="2444750" y="1347788"/>
            <a:ext cx="996950" cy="490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34826" name="Rectangle 155"/>
          <p:cNvSpPr>
            <a:spLocks noChangeArrowheads="1"/>
          </p:cNvSpPr>
          <p:nvPr/>
        </p:nvSpPr>
        <p:spPr bwMode="auto">
          <a:xfrm>
            <a:off x="1449388" y="1347788"/>
            <a:ext cx="995362" cy="490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34827" name="Rectangle 157"/>
          <p:cNvSpPr>
            <a:spLocks noChangeArrowheads="1"/>
          </p:cNvSpPr>
          <p:nvPr/>
        </p:nvSpPr>
        <p:spPr bwMode="auto">
          <a:xfrm>
            <a:off x="4438650" y="984250"/>
            <a:ext cx="995363" cy="363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34828" name="Rectangle 158"/>
          <p:cNvSpPr>
            <a:spLocks noChangeArrowheads="1"/>
          </p:cNvSpPr>
          <p:nvPr/>
        </p:nvSpPr>
        <p:spPr bwMode="auto">
          <a:xfrm>
            <a:off x="3441700" y="984250"/>
            <a:ext cx="996950" cy="363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34830" name="Rectangle 160"/>
          <p:cNvSpPr>
            <a:spLocks noChangeArrowheads="1"/>
          </p:cNvSpPr>
          <p:nvPr/>
        </p:nvSpPr>
        <p:spPr bwMode="auto">
          <a:xfrm>
            <a:off x="1449388" y="984250"/>
            <a:ext cx="995362" cy="363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34832" name="Rectangle 163"/>
          <p:cNvSpPr>
            <a:spLocks noChangeArrowheads="1"/>
          </p:cNvSpPr>
          <p:nvPr/>
        </p:nvSpPr>
        <p:spPr bwMode="auto">
          <a:xfrm>
            <a:off x="4438650" y="619125"/>
            <a:ext cx="995363"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34834" name="Rectangle 167"/>
          <p:cNvSpPr>
            <a:spLocks noChangeArrowheads="1"/>
          </p:cNvSpPr>
          <p:nvPr/>
        </p:nvSpPr>
        <p:spPr bwMode="auto">
          <a:xfrm>
            <a:off x="309563" y="619125"/>
            <a:ext cx="1139825"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34835" name="Rectangle 168"/>
          <p:cNvSpPr>
            <a:spLocks noChangeArrowheads="1"/>
          </p:cNvSpPr>
          <p:nvPr/>
        </p:nvSpPr>
        <p:spPr bwMode="auto">
          <a:xfrm>
            <a:off x="5434013" y="255588"/>
            <a:ext cx="1139825" cy="363537"/>
          </a:xfrm>
          <a:prstGeom prst="rect">
            <a:avLst/>
          </a:prstGeom>
          <a:noFill/>
          <a:ln w="12700" cap="sq">
            <a:noFill/>
            <a:miter lim="800000"/>
            <a:headEnd/>
            <a:tailEnd/>
          </a:ln>
        </p:spPr>
        <p:txBody>
          <a:bodyPr anchor="ctr"/>
          <a:lstStyle/>
          <a:p>
            <a:pPr algn="ctr" rtl="1">
              <a:spcBef>
                <a:spcPct val="20000"/>
              </a:spcBef>
              <a:buSzPct val="85000"/>
            </a:pPr>
            <a:endParaRPr lang="fr-FR" sz="1400">
              <a:latin typeface="Arial" charset="0"/>
            </a:endParaRPr>
          </a:p>
        </p:txBody>
      </p:sp>
      <p:sp>
        <p:nvSpPr>
          <p:cNvPr id="34841" name="Text Box 187" descr="webshots"/>
          <p:cNvSpPr txBox="1">
            <a:spLocks noChangeArrowheads="1"/>
          </p:cNvSpPr>
          <p:nvPr/>
        </p:nvSpPr>
        <p:spPr bwMode="auto">
          <a:xfrm>
            <a:off x="6905625" y="685800"/>
            <a:ext cx="1219200" cy="555625"/>
          </a:xfrm>
          <a:prstGeom prst="rect">
            <a:avLst/>
          </a:prstGeom>
          <a:blipFill dpi="0" rotWithShape="1">
            <a:blip r:embed="rId7"/>
            <a:srcRect/>
            <a:stretch>
              <a:fillRect/>
            </a:stretch>
          </a:blipFill>
          <a:ln w="38100">
            <a:solidFill>
              <a:srgbClr val="33CC33"/>
            </a:solidFill>
            <a:miter lim="800000"/>
            <a:headEnd/>
            <a:tailEnd/>
          </a:ln>
        </p:spPr>
        <p:txBody>
          <a:bodyPr>
            <a:spAutoFit/>
          </a:bodyPr>
          <a:lstStyle/>
          <a:p>
            <a:pPr algn="ctr" rtl="1">
              <a:spcBef>
                <a:spcPct val="50000"/>
              </a:spcBef>
            </a:pPr>
            <a:fld id="{96CB092E-8DA6-409E-8739-1C999E107CB1}" type="datetime12">
              <a:rPr lang="ar-TN" sz="1400">
                <a:cs typeface="Times New Roman" pitchFamily="18" charset="0"/>
              </a:rPr>
              <a:pPr algn="ctr" rtl="1">
                <a:spcBef>
                  <a:spcPct val="50000"/>
                </a:spcBef>
              </a:pPr>
              <a:t>11-12-2013 8:29</a:t>
            </a:fld>
            <a:endParaRPr lang="en-US" sz="1400"/>
          </a:p>
        </p:txBody>
      </p:sp>
      <p:sp>
        <p:nvSpPr>
          <p:cNvPr id="34842" name="Oval 188" descr="webshots"/>
          <p:cNvSpPr>
            <a:spLocks noChangeArrowheads="1"/>
          </p:cNvSpPr>
          <p:nvPr/>
        </p:nvSpPr>
        <p:spPr bwMode="auto">
          <a:xfrm>
            <a:off x="179388" y="6400800"/>
            <a:ext cx="685800" cy="381000"/>
          </a:xfrm>
          <a:prstGeom prst="ellipse">
            <a:avLst/>
          </a:prstGeom>
          <a:blipFill dpi="0" rotWithShape="1">
            <a:blip r:embed="rId8"/>
            <a:srcRect/>
            <a:stretch>
              <a:fillRect/>
            </a:stretch>
          </a:blipFill>
          <a:ln w="25400" cap="sq">
            <a:solidFill>
              <a:schemeClr val="tx1"/>
            </a:solidFill>
            <a:miter lim="800000"/>
            <a:headEnd type="none" w="sm" len="sm"/>
            <a:tailEnd type="none" w="sm" len="sm"/>
          </a:ln>
        </p:spPr>
        <p:txBody>
          <a:bodyPr wrap="none" anchor="ctr"/>
          <a:lstStyle/>
          <a:p>
            <a:pPr algn="ctr" rtl="1"/>
            <a:r>
              <a:rPr lang="fr-FR">
                <a:cs typeface="Times New Roman" pitchFamily="18" charset="0"/>
              </a:rPr>
              <a:t>1</a:t>
            </a:r>
            <a:r>
              <a:rPr lang="ar-TN">
                <a:cs typeface="Times New Roman" pitchFamily="18" charset="0"/>
              </a:rPr>
              <a:t>1</a:t>
            </a:r>
            <a:endParaRPr lang="en-US">
              <a:cs typeface="Times New Roman" pitchFamily="18" charset="0"/>
            </a:endParaRPr>
          </a:p>
        </p:txBody>
      </p:sp>
      <p:sp>
        <p:nvSpPr>
          <p:cNvPr id="34843" name="Oval 189" descr="webshots">
            <a:hlinkClick r:id="rId9" action="ppaction://hlinksldjump"/>
          </p:cNvPr>
          <p:cNvSpPr>
            <a:spLocks noChangeArrowheads="1"/>
          </p:cNvSpPr>
          <p:nvPr/>
        </p:nvSpPr>
        <p:spPr bwMode="auto">
          <a:xfrm>
            <a:off x="8207375" y="6400800"/>
            <a:ext cx="685800" cy="381000"/>
          </a:xfrm>
          <a:prstGeom prst="ellipse">
            <a:avLst/>
          </a:prstGeom>
          <a:blipFill dpi="0" rotWithShape="1">
            <a:blip r:embed="rId10" cstate="print"/>
            <a:srcRect/>
            <a:stretch>
              <a:fillRect/>
            </a:stretch>
          </a:blipFill>
          <a:ln w="25400" cap="sq">
            <a:solidFill>
              <a:schemeClr val="tx1"/>
            </a:solidFill>
            <a:miter lim="800000"/>
            <a:headEnd type="none" w="sm" len="sm"/>
            <a:tailEnd type="none" w="sm" len="sm"/>
          </a:ln>
        </p:spPr>
        <p:txBody>
          <a:bodyPr wrap="none" anchor="ctr"/>
          <a:lstStyle/>
          <a:p>
            <a:pPr algn="ctr" rtl="1"/>
            <a:r>
              <a:rPr lang="ar-SA" sz="1800"/>
              <a:t>الفهرس</a:t>
            </a:r>
            <a:endParaRPr lang="fr-FR" sz="1800"/>
          </a:p>
        </p:txBody>
      </p:sp>
      <p:pic>
        <p:nvPicPr>
          <p:cNvPr id="103614" name="Picture 190" descr="BOOK29"/>
          <p:cNvPicPr>
            <a:picLocks noChangeAspect="1" noChangeArrowheads="1" noCrop="1"/>
          </p:cNvPicPr>
          <p:nvPr/>
        </p:nvPicPr>
        <p:blipFill>
          <a:blip r:embed="rId11"/>
          <a:srcRect/>
          <a:stretch>
            <a:fillRect/>
          </a:stretch>
        </p:blipFill>
        <p:spPr bwMode="auto">
          <a:xfrm>
            <a:off x="395288" y="2133600"/>
            <a:ext cx="863600" cy="719138"/>
          </a:xfrm>
          <a:prstGeom prst="rect">
            <a:avLst/>
          </a:prstGeom>
          <a:noFill/>
          <a:ln w="9525">
            <a:noFill/>
            <a:miter lim="800000"/>
            <a:headEnd/>
            <a:tailEnd/>
          </a:ln>
        </p:spPr>
      </p:pic>
      <p:sp>
        <p:nvSpPr>
          <p:cNvPr id="103616" name="AutoShape 192" descr="webshots">
            <a:hlinkClick r:id="rId12" action="ppaction://hlinkfile"/>
          </p:cNvPr>
          <p:cNvSpPr>
            <a:spLocks noChangeArrowheads="1"/>
          </p:cNvSpPr>
          <p:nvPr/>
        </p:nvSpPr>
        <p:spPr bwMode="auto">
          <a:xfrm>
            <a:off x="684213" y="5876925"/>
            <a:ext cx="2220912" cy="533400"/>
          </a:xfrm>
          <a:prstGeom prst="flowChartTerminator">
            <a:avLst/>
          </a:prstGeom>
          <a:blipFill dpi="0" rotWithShape="0">
            <a:blip r:embed="rId13"/>
            <a:srcRect/>
            <a:stretch>
              <a:fillRect/>
            </a:stretch>
          </a:blipFill>
          <a:ln w="47625">
            <a:solidFill>
              <a:srgbClr val="33CC33"/>
            </a:solidFill>
            <a:miter lim="800000"/>
            <a:headEnd/>
            <a:tailEnd/>
          </a:ln>
          <a:effectLst>
            <a:prstShdw prst="shdw17" dist="17961" dir="2700000">
              <a:srgbClr val="1F7A1F"/>
            </a:prstShdw>
          </a:effectLst>
        </p:spPr>
        <p:txBody>
          <a:bodyPr wrap="none" anchor="ctr"/>
          <a:lstStyle/>
          <a:p>
            <a:pPr algn="ctr" rtl="1"/>
            <a:r>
              <a:rPr lang="ar-TN" sz="2800">
                <a:cs typeface="Traditional Arabic" pitchFamily="2" charset="-78"/>
              </a:rPr>
              <a:t>جذاذة النّشاط</a:t>
            </a:r>
            <a:endParaRPr lang="fr-FR" sz="2800">
              <a:cs typeface="Traditional Arabic" pitchFamily="2" charset="-78"/>
            </a:endParaRPr>
          </a:p>
        </p:txBody>
      </p:sp>
      <p:sp>
        <p:nvSpPr>
          <p:cNvPr id="22" name="AutoShape 234">
            <a:hlinkClick r:id="rId14" action="ppaction://hlinkfile"/>
          </p:cNvPr>
          <p:cNvSpPr>
            <a:spLocks noChangeArrowheads="1"/>
          </p:cNvSpPr>
          <p:nvPr/>
        </p:nvSpPr>
        <p:spPr bwMode="auto">
          <a:xfrm>
            <a:off x="5715008" y="6072206"/>
            <a:ext cx="2220912" cy="533400"/>
          </a:xfrm>
          <a:prstGeom prst="flowChartTerminator">
            <a:avLst/>
          </a:prstGeom>
          <a:gradFill rotWithShape="0">
            <a:gsLst>
              <a:gs pos="0">
                <a:schemeClr val="accent1"/>
              </a:gs>
              <a:gs pos="100000">
                <a:schemeClr val="accent1">
                  <a:gamma/>
                  <a:shade val="36078"/>
                  <a:invGamma/>
                </a:schemeClr>
              </a:gs>
            </a:gsLst>
            <a:path path="shape">
              <a:fillToRect l="50000" t="50000" r="50000" b="50000"/>
            </a:path>
          </a:gradFill>
          <a:ln w="47625">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rtl="1">
              <a:defRPr/>
            </a:pPr>
            <a:endParaRPr lang="fr-FR" sz="2800" dirty="0">
              <a:cs typeface="Times New Roman" pitchFamily="18" charset="0"/>
            </a:endParaRPr>
          </a:p>
        </p:txBody>
      </p:sp>
      <p:graphicFrame>
        <p:nvGraphicFramePr>
          <p:cNvPr id="23" name="Tableau 22"/>
          <p:cNvGraphicFramePr>
            <a:graphicFrameLocks noGrp="1"/>
          </p:cNvGraphicFramePr>
          <p:nvPr/>
        </p:nvGraphicFramePr>
        <p:xfrm>
          <a:off x="428596" y="285728"/>
          <a:ext cx="6096000" cy="1371600"/>
        </p:xfrm>
        <a:graphic>
          <a:graphicData uri="http://schemas.openxmlformats.org/drawingml/2006/table">
            <a:tbl>
              <a:tblPr rtl="1" firstRow="1" bandRow="1">
                <a:tableStyleId>{073A0DAA-6AF3-43AB-8588-CEC1D06C72B9}</a:tableStyleId>
              </a:tblPr>
              <a:tblGrid>
                <a:gridCol w="1527784"/>
                <a:gridCol w="1520216"/>
                <a:gridCol w="762000"/>
                <a:gridCol w="762000"/>
                <a:gridCol w="1524000"/>
              </a:tblGrid>
              <a:tr h="370840">
                <a:tc>
                  <a:txBody>
                    <a:bodyPr/>
                    <a:lstStyle/>
                    <a:p>
                      <a:pPr algn="ctr" rtl="1"/>
                      <a:endParaRPr lang="ar-SA" dirty="0"/>
                    </a:p>
                  </a:txBody>
                  <a:tcPr>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1"/>
                      <a:r>
                        <a:rPr lang="ar-SA" sz="2400" dirty="0" smtClean="0"/>
                        <a:t>14</a:t>
                      </a:r>
                      <a:r>
                        <a:rPr lang="ar-SA" sz="2400" baseline="0" dirty="0" smtClean="0"/>
                        <a:t> - 15</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gridSpan="2">
                  <a:txBody>
                    <a:bodyPr/>
                    <a:lstStyle/>
                    <a:p>
                      <a:pPr algn="ctr" rtl="1"/>
                      <a:r>
                        <a:rPr lang="ar-SA" sz="2400" dirty="0" smtClean="0"/>
                        <a:t>15 - 16</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rtl="1"/>
                      <a:endParaRPr lang="ar-SA"/>
                    </a:p>
                  </a:txBody>
                  <a:tcPr/>
                </a:tc>
                <a:tc>
                  <a:txBody>
                    <a:bodyPr/>
                    <a:lstStyle/>
                    <a:p>
                      <a:pPr algn="ctr" rtl="1"/>
                      <a:r>
                        <a:rPr lang="ar-SA" sz="2400" dirty="0" smtClean="0"/>
                        <a:t>16 - 17</a:t>
                      </a:r>
                      <a:endParaRPr lang="ar-SA" sz="2400" b="1" dirty="0"/>
                    </a:p>
                  </a:txBody>
                  <a:tcPr>
                    <a:lnL w="38100" cap="flat" cmpd="sng" algn="ctr">
                      <a:solidFill>
                        <a:schemeClr val="tx1"/>
                      </a:solidFill>
                      <a:prstDash val="solid"/>
                      <a:round/>
                      <a:headEnd type="none" w="med" len="med"/>
                      <a:tailEnd type="none" w="med" len="med"/>
                    </a:lnL>
                    <a:solidFill>
                      <a:schemeClr val="accent1">
                        <a:lumMod val="75000"/>
                      </a:schemeClr>
                    </a:solidFill>
                  </a:tcPr>
                </a:tc>
              </a:tr>
              <a:tr h="370840">
                <a:tc>
                  <a:txBody>
                    <a:bodyPr/>
                    <a:lstStyle/>
                    <a:p>
                      <a:pPr algn="ctr" rtl="1"/>
                      <a:r>
                        <a:rPr lang="ar-SA" sz="2400" b="1" dirty="0" smtClean="0"/>
                        <a:t>الاثنين </a:t>
                      </a:r>
                      <a:endParaRPr lang="ar-SA" sz="2400"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1"/>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rtl="1"/>
                      <a:r>
                        <a:rPr lang="ar-SA" sz="2400" b="1" dirty="0" smtClean="0"/>
                        <a:t>6ب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rtl="1"/>
                      <a:endParaRPr lang="ar-SA"/>
                    </a:p>
                  </a:txBody>
                  <a:tcPr/>
                </a:tc>
                <a:tc>
                  <a:txBody>
                    <a:bodyPr/>
                    <a:lstStyle/>
                    <a:p>
                      <a:pPr algn="ctr" rtl="1"/>
                      <a:r>
                        <a:rPr lang="ar-SA" sz="2400" b="1" dirty="0" smtClean="0"/>
                        <a:t>6 </a:t>
                      </a:r>
                      <a:r>
                        <a:rPr lang="ar-SA" sz="2400" b="1" dirty="0" err="1" smtClean="0"/>
                        <a:t>ب</a:t>
                      </a:r>
                      <a:endParaRPr lang="ar-SA" sz="2400"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algn="ctr" rtl="1"/>
                      <a:r>
                        <a:rPr lang="ar-SA" sz="2400" b="1" dirty="0" smtClean="0"/>
                        <a:t>الأربعاء </a:t>
                      </a:r>
                      <a:endParaRPr lang="ar-SA"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03485"/>
                                        </p:tgtEl>
                                        <p:attrNameLst>
                                          <p:attrName>style.visibility</p:attrName>
                                        </p:attrNameLst>
                                      </p:cBhvr>
                                      <p:to>
                                        <p:strVal val="visible"/>
                                      </p:to>
                                    </p:set>
                                    <p:animEffect transition="in" filter="checkerboard(across)">
                                      <p:cBhvr>
                                        <p:cTn id="7" dur="500"/>
                                        <p:tgtEl>
                                          <p:spTgt spid="103485"/>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03484"/>
                                        </p:tgtEl>
                                        <p:attrNameLst>
                                          <p:attrName>style.visibility</p:attrName>
                                        </p:attrNameLst>
                                      </p:cBhvr>
                                      <p:to>
                                        <p:strVal val="visible"/>
                                      </p:to>
                                    </p:set>
                                    <p:animEffect transition="in" filter="checkerboard(across)">
                                      <p:cBhvr>
                                        <p:cTn id="11" dur="500"/>
                                        <p:tgtEl>
                                          <p:spTgt spid="103484"/>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03475"/>
                                        </p:tgtEl>
                                        <p:attrNameLst>
                                          <p:attrName>style.visibility</p:attrName>
                                        </p:attrNameLst>
                                      </p:cBhvr>
                                      <p:to>
                                        <p:strVal val="visible"/>
                                      </p:to>
                                    </p:set>
                                    <p:animEffect transition="in" filter="checkerboard(across)">
                                      <p:cBhvr>
                                        <p:cTn id="15" dur="500"/>
                                        <p:tgtEl>
                                          <p:spTgt spid="103475"/>
                                        </p:tgtEl>
                                      </p:cBhvr>
                                    </p:animEffect>
                                  </p:childTnLst>
                                </p:cTn>
                              </p:par>
                            </p:childTnLst>
                          </p:cTn>
                        </p:par>
                        <p:par>
                          <p:cTn id="16" fill="hold">
                            <p:stCondLst>
                              <p:cond delay="1500"/>
                            </p:stCondLst>
                            <p:childTnLst>
                              <p:par>
                                <p:cTn id="17" presetID="15" presetClass="entr" presetSubtype="0" fill="hold" grpId="0" nodeType="afterEffect">
                                  <p:stCondLst>
                                    <p:cond delay="0"/>
                                  </p:stCondLst>
                                  <p:childTnLst>
                                    <p:set>
                                      <p:cBhvr>
                                        <p:cTn id="18" dur="1" fill="hold">
                                          <p:stCondLst>
                                            <p:cond delay="0"/>
                                          </p:stCondLst>
                                        </p:cTn>
                                        <p:tgtEl>
                                          <p:spTgt spid="103489">
                                            <p:txEl>
                                              <p:pRg st="0" end="0"/>
                                            </p:txEl>
                                          </p:spTgt>
                                        </p:tgtEl>
                                        <p:attrNameLst>
                                          <p:attrName>style.visibility</p:attrName>
                                        </p:attrNameLst>
                                      </p:cBhvr>
                                      <p:to>
                                        <p:strVal val="visible"/>
                                      </p:to>
                                    </p:set>
                                    <p:anim calcmode="lin" valueType="num">
                                      <p:cBhvr>
                                        <p:cTn id="19" dur="1000" fill="hold"/>
                                        <p:tgtEl>
                                          <p:spTgt spid="103489">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03489">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0348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0348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2500"/>
                            </p:stCondLst>
                            <p:childTnLst>
                              <p:par>
                                <p:cTn id="24" presetID="15" presetClass="entr" presetSubtype="0" fill="hold" grpId="0" nodeType="afterEffect">
                                  <p:stCondLst>
                                    <p:cond delay="0"/>
                                  </p:stCondLst>
                                  <p:childTnLst>
                                    <p:set>
                                      <p:cBhvr>
                                        <p:cTn id="25" dur="1" fill="hold">
                                          <p:stCondLst>
                                            <p:cond delay="0"/>
                                          </p:stCondLst>
                                        </p:cTn>
                                        <p:tgtEl>
                                          <p:spTgt spid="103489">
                                            <p:txEl>
                                              <p:pRg st="1" end="1"/>
                                            </p:txEl>
                                          </p:spTgt>
                                        </p:tgtEl>
                                        <p:attrNameLst>
                                          <p:attrName>style.visibility</p:attrName>
                                        </p:attrNameLst>
                                      </p:cBhvr>
                                      <p:to>
                                        <p:strVal val="visible"/>
                                      </p:to>
                                    </p:set>
                                    <p:anim calcmode="lin" valueType="num">
                                      <p:cBhvr>
                                        <p:cTn id="26" dur="1000" fill="hold"/>
                                        <p:tgtEl>
                                          <p:spTgt spid="103489">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103489">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10348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0348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3500"/>
                            </p:stCondLst>
                            <p:childTnLst>
                              <p:par>
                                <p:cTn id="31" presetID="15" presetClass="entr" presetSubtype="0" fill="hold" grpId="0" nodeType="afterEffect">
                                  <p:stCondLst>
                                    <p:cond delay="0"/>
                                  </p:stCondLst>
                                  <p:childTnLst>
                                    <p:set>
                                      <p:cBhvr>
                                        <p:cTn id="32" dur="1" fill="hold">
                                          <p:stCondLst>
                                            <p:cond delay="0"/>
                                          </p:stCondLst>
                                        </p:cTn>
                                        <p:tgtEl>
                                          <p:spTgt spid="103489">
                                            <p:txEl>
                                              <p:pRg st="2" end="2"/>
                                            </p:txEl>
                                          </p:spTgt>
                                        </p:tgtEl>
                                        <p:attrNameLst>
                                          <p:attrName>style.visibility</p:attrName>
                                        </p:attrNameLst>
                                      </p:cBhvr>
                                      <p:to>
                                        <p:strVal val="visible"/>
                                      </p:to>
                                    </p:set>
                                    <p:anim calcmode="lin" valueType="num">
                                      <p:cBhvr>
                                        <p:cTn id="33" dur="1000" fill="hold"/>
                                        <p:tgtEl>
                                          <p:spTgt spid="103489">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103489">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10348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0348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4500"/>
                            </p:stCondLst>
                            <p:childTnLst>
                              <p:par>
                                <p:cTn id="38" presetID="15" presetClass="entr" presetSubtype="0" fill="hold" grpId="0" nodeType="afterEffect">
                                  <p:stCondLst>
                                    <p:cond delay="0"/>
                                  </p:stCondLst>
                                  <p:childTnLst>
                                    <p:set>
                                      <p:cBhvr>
                                        <p:cTn id="39" dur="1" fill="hold">
                                          <p:stCondLst>
                                            <p:cond delay="0"/>
                                          </p:stCondLst>
                                        </p:cTn>
                                        <p:tgtEl>
                                          <p:spTgt spid="103489">
                                            <p:txEl>
                                              <p:pRg st="3" end="3"/>
                                            </p:txEl>
                                          </p:spTgt>
                                        </p:tgtEl>
                                        <p:attrNameLst>
                                          <p:attrName>style.visibility</p:attrName>
                                        </p:attrNameLst>
                                      </p:cBhvr>
                                      <p:to>
                                        <p:strVal val="visible"/>
                                      </p:to>
                                    </p:set>
                                    <p:anim calcmode="lin" valueType="num">
                                      <p:cBhvr>
                                        <p:cTn id="40" dur="1000" fill="hold"/>
                                        <p:tgtEl>
                                          <p:spTgt spid="103489">
                                            <p:txEl>
                                              <p:pRg st="3" end="3"/>
                                            </p:txEl>
                                          </p:spTgt>
                                        </p:tgtEl>
                                        <p:attrNameLst>
                                          <p:attrName>ppt_w</p:attrName>
                                        </p:attrNameLst>
                                      </p:cBhvr>
                                      <p:tavLst>
                                        <p:tav tm="0">
                                          <p:val>
                                            <p:fltVal val="0"/>
                                          </p:val>
                                        </p:tav>
                                        <p:tav tm="100000">
                                          <p:val>
                                            <p:strVal val="#ppt_w"/>
                                          </p:val>
                                        </p:tav>
                                      </p:tavLst>
                                    </p:anim>
                                    <p:anim calcmode="lin" valueType="num">
                                      <p:cBhvr>
                                        <p:cTn id="41" dur="1000" fill="hold"/>
                                        <p:tgtEl>
                                          <p:spTgt spid="103489">
                                            <p:txEl>
                                              <p:pRg st="3" end="3"/>
                                            </p:txEl>
                                          </p:spTgt>
                                        </p:tgtEl>
                                        <p:attrNameLst>
                                          <p:attrName>ppt_h</p:attrName>
                                        </p:attrNameLst>
                                      </p:cBhvr>
                                      <p:tavLst>
                                        <p:tav tm="0">
                                          <p:val>
                                            <p:fltVal val="0"/>
                                          </p:val>
                                        </p:tav>
                                        <p:tav tm="100000">
                                          <p:val>
                                            <p:strVal val="#ppt_h"/>
                                          </p:val>
                                        </p:tav>
                                      </p:tavLst>
                                    </p:anim>
                                    <p:anim calcmode="lin" valueType="num">
                                      <p:cBhvr>
                                        <p:cTn id="42" dur="1000" fill="hold"/>
                                        <p:tgtEl>
                                          <p:spTgt spid="10348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0348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5500"/>
                            </p:stCondLst>
                            <p:childTnLst>
                              <p:par>
                                <p:cTn id="45" presetID="15" presetClass="entr" presetSubtype="0" fill="hold" grpId="0" nodeType="afterEffect">
                                  <p:stCondLst>
                                    <p:cond delay="0"/>
                                  </p:stCondLst>
                                  <p:childTnLst>
                                    <p:set>
                                      <p:cBhvr>
                                        <p:cTn id="46" dur="1" fill="hold">
                                          <p:stCondLst>
                                            <p:cond delay="0"/>
                                          </p:stCondLst>
                                        </p:cTn>
                                        <p:tgtEl>
                                          <p:spTgt spid="103489">
                                            <p:txEl>
                                              <p:pRg st="4" end="4"/>
                                            </p:txEl>
                                          </p:spTgt>
                                        </p:tgtEl>
                                        <p:attrNameLst>
                                          <p:attrName>style.visibility</p:attrName>
                                        </p:attrNameLst>
                                      </p:cBhvr>
                                      <p:to>
                                        <p:strVal val="visible"/>
                                      </p:to>
                                    </p:set>
                                    <p:anim calcmode="lin" valueType="num">
                                      <p:cBhvr>
                                        <p:cTn id="47" dur="1000" fill="hold"/>
                                        <p:tgtEl>
                                          <p:spTgt spid="103489">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103489">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10348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03489">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51" fill="hold">
                            <p:stCondLst>
                              <p:cond delay="6500"/>
                            </p:stCondLst>
                            <p:childTnLst>
                              <p:par>
                                <p:cTn id="52" presetID="15" presetClass="entr" presetSubtype="0" fill="hold" grpId="0" nodeType="afterEffect">
                                  <p:stCondLst>
                                    <p:cond delay="0"/>
                                  </p:stCondLst>
                                  <p:childTnLst>
                                    <p:set>
                                      <p:cBhvr>
                                        <p:cTn id="53" dur="1" fill="hold">
                                          <p:stCondLst>
                                            <p:cond delay="0"/>
                                          </p:stCondLst>
                                        </p:cTn>
                                        <p:tgtEl>
                                          <p:spTgt spid="103489">
                                            <p:txEl>
                                              <p:pRg st="5" end="5"/>
                                            </p:txEl>
                                          </p:spTgt>
                                        </p:tgtEl>
                                        <p:attrNameLst>
                                          <p:attrName>style.visibility</p:attrName>
                                        </p:attrNameLst>
                                      </p:cBhvr>
                                      <p:to>
                                        <p:strVal val="visible"/>
                                      </p:to>
                                    </p:set>
                                    <p:anim calcmode="lin" valueType="num">
                                      <p:cBhvr>
                                        <p:cTn id="54" dur="1000" fill="hold"/>
                                        <p:tgtEl>
                                          <p:spTgt spid="103489">
                                            <p:txEl>
                                              <p:pRg st="5" end="5"/>
                                            </p:txEl>
                                          </p:spTgt>
                                        </p:tgtEl>
                                        <p:attrNameLst>
                                          <p:attrName>ppt_w</p:attrName>
                                        </p:attrNameLst>
                                      </p:cBhvr>
                                      <p:tavLst>
                                        <p:tav tm="0">
                                          <p:val>
                                            <p:fltVal val="0"/>
                                          </p:val>
                                        </p:tav>
                                        <p:tav tm="100000">
                                          <p:val>
                                            <p:strVal val="#ppt_w"/>
                                          </p:val>
                                        </p:tav>
                                      </p:tavLst>
                                    </p:anim>
                                    <p:anim calcmode="lin" valueType="num">
                                      <p:cBhvr>
                                        <p:cTn id="55" dur="1000" fill="hold"/>
                                        <p:tgtEl>
                                          <p:spTgt spid="103489">
                                            <p:txEl>
                                              <p:pRg st="5" end="5"/>
                                            </p:txEl>
                                          </p:spTgt>
                                        </p:tgtEl>
                                        <p:attrNameLst>
                                          <p:attrName>ppt_h</p:attrName>
                                        </p:attrNameLst>
                                      </p:cBhvr>
                                      <p:tavLst>
                                        <p:tav tm="0">
                                          <p:val>
                                            <p:fltVal val="0"/>
                                          </p:val>
                                        </p:tav>
                                        <p:tav tm="100000">
                                          <p:val>
                                            <p:strVal val="#ppt_h"/>
                                          </p:val>
                                        </p:tav>
                                      </p:tavLst>
                                    </p:anim>
                                    <p:anim calcmode="lin" valueType="num">
                                      <p:cBhvr>
                                        <p:cTn id="56" dur="1000" fill="hold"/>
                                        <p:tgtEl>
                                          <p:spTgt spid="103489">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03489">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58" fill="hold">
                            <p:stCondLst>
                              <p:cond delay="7500"/>
                            </p:stCondLst>
                            <p:childTnLst>
                              <p:par>
                                <p:cTn id="59" presetID="15" presetClass="entr" presetSubtype="0" fill="hold" grpId="0" nodeType="afterEffect">
                                  <p:stCondLst>
                                    <p:cond delay="0"/>
                                  </p:stCondLst>
                                  <p:childTnLst>
                                    <p:set>
                                      <p:cBhvr>
                                        <p:cTn id="60" dur="1" fill="hold">
                                          <p:stCondLst>
                                            <p:cond delay="0"/>
                                          </p:stCondLst>
                                        </p:cTn>
                                        <p:tgtEl>
                                          <p:spTgt spid="103489">
                                            <p:txEl>
                                              <p:pRg st="6" end="6"/>
                                            </p:txEl>
                                          </p:spTgt>
                                        </p:tgtEl>
                                        <p:attrNameLst>
                                          <p:attrName>style.visibility</p:attrName>
                                        </p:attrNameLst>
                                      </p:cBhvr>
                                      <p:to>
                                        <p:strVal val="visible"/>
                                      </p:to>
                                    </p:set>
                                    <p:anim calcmode="lin" valueType="num">
                                      <p:cBhvr>
                                        <p:cTn id="61" dur="1000" fill="hold"/>
                                        <p:tgtEl>
                                          <p:spTgt spid="103489">
                                            <p:txEl>
                                              <p:pRg st="6" end="6"/>
                                            </p:txEl>
                                          </p:spTgt>
                                        </p:tgtEl>
                                        <p:attrNameLst>
                                          <p:attrName>ppt_w</p:attrName>
                                        </p:attrNameLst>
                                      </p:cBhvr>
                                      <p:tavLst>
                                        <p:tav tm="0">
                                          <p:val>
                                            <p:fltVal val="0"/>
                                          </p:val>
                                        </p:tav>
                                        <p:tav tm="100000">
                                          <p:val>
                                            <p:strVal val="#ppt_w"/>
                                          </p:val>
                                        </p:tav>
                                      </p:tavLst>
                                    </p:anim>
                                    <p:anim calcmode="lin" valueType="num">
                                      <p:cBhvr>
                                        <p:cTn id="62" dur="1000" fill="hold"/>
                                        <p:tgtEl>
                                          <p:spTgt spid="103489">
                                            <p:txEl>
                                              <p:pRg st="6" end="6"/>
                                            </p:txEl>
                                          </p:spTgt>
                                        </p:tgtEl>
                                        <p:attrNameLst>
                                          <p:attrName>ppt_h</p:attrName>
                                        </p:attrNameLst>
                                      </p:cBhvr>
                                      <p:tavLst>
                                        <p:tav tm="0">
                                          <p:val>
                                            <p:fltVal val="0"/>
                                          </p:val>
                                        </p:tav>
                                        <p:tav tm="100000">
                                          <p:val>
                                            <p:strVal val="#ppt_h"/>
                                          </p:val>
                                        </p:tav>
                                      </p:tavLst>
                                    </p:anim>
                                    <p:anim calcmode="lin" valueType="num">
                                      <p:cBhvr>
                                        <p:cTn id="63" dur="1000" fill="hold"/>
                                        <p:tgtEl>
                                          <p:spTgt spid="103489">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103489">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65" fill="hold">
                            <p:stCondLst>
                              <p:cond delay="8500"/>
                            </p:stCondLst>
                            <p:childTnLst>
                              <p:par>
                                <p:cTn id="66" presetID="15" presetClass="entr" presetSubtype="0" fill="hold" nodeType="afterEffect">
                                  <p:stCondLst>
                                    <p:cond delay="0"/>
                                  </p:stCondLst>
                                  <p:childTnLst>
                                    <p:set>
                                      <p:cBhvr>
                                        <p:cTn id="67" dur="1" fill="hold">
                                          <p:stCondLst>
                                            <p:cond delay="0"/>
                                          </p:stCondLst>
                                        </p:cTn>
                                        <p:tgtEl>
                                          <p:spTgt spid="103614"/>
                                        </p:tgtEl>
                                        <p:attrNameLst>
                                          <p:attrName>style.visibility</p:attrName>
                                        </p:attrNameLst>
                                      </p:cBhvr>
                                      <p:to>
                                        <p:strVal val="visible"/>
                                      </p:to>
                                    </p:set>
                                    <p:anim calcmode="lin" valueType="num">
                                      <p:cBhvr>
                                        <p:cTn id="68" dur="1000" fill="hold"/>
                                        <p:tgtEl>
                                          <p:spTgt spid="103614"/>
                                        </p:tgtEl>
                                        <p:attrNameLst>
                                          <p:attrName>ppt_w</p:attrName>
                                        </p:attrNameLst>
                                      </p:cBhvr>
                                      <p:tavLst>
                                        <p:tav tm="0">
                                          <p:val>
                                            <p:fltVal val="0"/>
                                          </p:val>
                                        </p:tav>
                                        <p:tav tm="100000">
                                          <p:val>
                                            <p:strVal val="#ppt_w"/>
                                          </p:val>
                                        </p:tav>
                                      </p:tavLst>
                                    </p:anim>
                                    <p:anim calcmode="lin" valueType="num">
                                      <p:cBhvr>
                                        <p:cTn id="69" dur="1000" fill="hold"/>
                                        <p:tgtEl>
                                          <p:spTgt spid="103614"/>
                                        </p:tgtEl>
                                        <p:attrNameLst>
                                          <p:attrName>ppt_h</p:attrName>
                                        </p:attrNameLst>
                                      </p:cBhvr>
                                      <p:tavLst>
                                        <p:tav tm="0">
                                          <p:val>
                                            <p:fltVal val="0"/>
                                          </p:val>
                                        </p:tav>
                                        <p:tav tm="100000">
                                          <p:val>
                                            <p:strVal val="#ppt_h"/>
                                          </p:val>
                                        </p:tav>
                                      </p:tavLst>
                                    </p:anim>
                                    <p:anim calcmode="lin" valueType="num">
                                      <p:cBhvr>
                                        <p:cTn id="70" dur="1000" fill="hold"/>
                                        <p:tgtEl>
                                          <p:spTgt spid="103614"/>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103614"/>
                                        </p:tgtEl>
                                        <p:attrNameLst>
                                          <p:attrName>ppt_y</p:attrName>
                                        </p:attrNameLst>
                                      </p:cBhvr>
                                      <p:tavLst>
                                        <p:tav tm="0" fmla="#ppt_y+(sin(-2*pi*(1-$))*-#ppt_x+cos(-2*pi*(1-$))*(1-#ppt_y))*(1-$)">
                                          <p:val>
                                            <p:fltVal val="0"/>
                                          </p:val>
                                        </p:tav>
                                        <p:tav tm="100000">
                                          <p:val>
                                            <p:fltVal val="1"/>
                                          </p:val>
                                        </p:tav>
                                      </p:tavLst>
                                    </p:anim>
                                  </p:childTnLst>
                                </p:cTn>
                              </p:par>
                            </p:childTnLst>
                          </p:cTn>
                        </p:par>
                        <p:par>
                          <p:cTn id="72" fill="hold">
                            <p:stCondLst>
                              <p:cond delay="9500"/>
                            </p:stCondLst>
                            <p:childTnLst>
                              <p:par>
                                <p:cTn id="73" presetID="15" presetClass="entr" presetSubtype="0" fill="hold" grpId="0" nodeType="afterEffect">
                                  <p:stCondLst>
                                    <p:cond delay="0"/>
                                  </p:stCondLst>
                                  <p:childTnLst>
                                    <p:set>
                                      <p:cBhvr>
                                        <p:cTn id="74" dur="1" fill="hold">
                                          <p:stCondLst>
                                            <p:cond delay="0"/>
                                          </p:stCondLst>
                                        </p:cTn>
                                        <p:tgtEl>
                                          <p:spTgt spid="103616"/>
                                        </p:tgtEl>
                                        <p:attrNameLst>
                                          <p:attrName>style.visibility</p:attrName>
                                        </p:attrNameLst>
                                      </p:cBhvr>
                                      <p:to>
                                        <p:strVal val="visible"/>
                                      </p:to>
                                    </p:set>
                                    <p:anim calcmode="lin" valueType="num">
                                      <p:cBhvr>
                                        <p:cTn id="75" dur="1000" fill="hold"/>
                                        <p:tgtEl>
                                          <p:spTgt spid="103616"/>
                                        </p:tgtEl>
                                        <p:attrNameLst>
                                          <p:attrName>ppt_w</p:attrName>
                                        </p:attrNameLst>
                                      </p:cBhvr>
                                      <p:tavLst>
                                        <p:tav tm="0">
                                          <p:val>
                                            <p:fltVal val="0"/>
                                          </p:val>
                                        </p:tav>
                                        <p:tav tm="100000">
                                          <p:val>
                                            <p:strVal val="#ppt_w"/>
                                          </p:val>
                                        </p:tav>
                                      </p:tavLst>
                                    </p:anim>
                                    <p:anim calcmode="lin" valueType="num">
                                      <p:cBhvr>
                                        <p:cTn id="76" dur="1000" fill="hold"/>
                                        <p:tgtEl>
                                          <p:spTgt spid="103616"/>
                                        </p:tgtEl>
                                        <p:attrNameLst>
                                          <p:attrName>ppt_h</p:attrName>
                                        </p:attrNameLst>
                                      </p:cBhvr>
                                      <p:tavLst>
                                        <p:tav tm="0">
                                          <p:val>
                                            <p:fltVal val="0"/>
                                          </p:val>
                                        </p:tav>
                                        <p:tav tm="100000">
                                          <p:val>
                                            <p:strVal val="#ppt_h"/>
                                          </p:val>
                                        </p:tav>
                                      </p:tavLst>
                                    </p:anim>
                                    <p:anim calcmode="lin" valueType="num">
                                      <p:cBhvr>
                                        <p:cTn id="77" dur="1000" fill="hold"/>
                                        <p:tgtEl>
                                          <p:spTgt spid="103616"/>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103616"/>
                                        </p:tgtEl>
                                        <p:attrNameLst>
                                          <p:attrName>ppt_y</p:attrName>
                                        </p:attrNameLst>
                                      </p:cBhvr>
                                      <p:tavLst>
                                        <p:tav tm="0" fmla="#ppt_y+(sin(-2*pi*(1-$))*-#ppt_x+cos(-2*pi*(1-$))*(1-#ppt_y))*(1-$)">
                                          <p:val>
                                            <p:fltVal val="0"/>
                                          </p:val>
                                        </p:tav>
                                        <p:tav tm="100000">
                                          <p:val>
                                            <p:fltVal val="1"/>
                                          </p:val>
                                        </p:tav>
                                      </p:tavLst>
                                    </p:anim>
                                  </p:childTnLst>
                                </p:cTn>
                              </p:par>
                            </p:childTnLst>
                          </p:cTn>
                        </p:par>
                        <p:par>
                          <p:cTn id="79" fill="hold">
                            <p:stCondLst>
                              <p:cond delay="10500"/>
                            </p:stCondLst>
                            <p:childTnLst>
                              <p:par>
                                <p:cTn id="80" presetID="15"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1000" fill="hold"/>
                                        <p:tgtEl>
                                          <p:spTgt spid="22"/>
                                        </p:tgtEl>
                                        <p:attrNameLst>
                                          <p:attrName>ppt_w</p:attrName>
                                        </p:attrNameLst>
                                      </p:cBhvr>
                                      <p:tavLst>
                                        <p:tav tm="0">
                                          <p:val>
                                            <p:fltVal val="0"/>
                                          </p:val>
                                        </p:tav>
                                        <p:tav tm="100000">
                                          <p:val>
                                            <p:strVal val="#ppt_w"/>
                                          </p:val>
                                        </p:tav>
                                      </p:tavLst>
                                    </p:anim>
                                    <p:anim calcmode="lin" valueType="num">
                                      <p:cBhvr>
                                        <p:cTn id="83" dur="1000" fill="hold"/>
                                        <p:tgtEl>
                                          <p:spTgt spid="22"/>
                                        </p:tgtEl>
                                        <p:attrNameLst>
                                          <p:attrName>ppt_h</p:attrName>
                                        </p:attrNameLst>
                                      </p:cBhvr>
                                      <p:tavLst>
                                        <p:tav tm="0">
                                          <p:val>
                                            <p:fltVal val="0"/>
                                          </p:val>
                                        </p:tav>
                                        <p:tav tm="100000">
                                          <p:val>
                                            <p:strVal val="#ppt_h"/>
                                          </p:val>
                                        </p:tav>
                                      </p:tavLst>
                                    </p:anim>
                                    <p:anim calcmode="lin" valueType="num">
                                      <p:cBhvr>
                                        <p:cTn id="84"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85"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89" grpId="0" build="p" autoUpdateAnimBg="0" advAuto="0"/>
      <p:bldP spid="103616" grpId="0" animBg="1" autoUpdateAnimBg="0"/>
      <p:bldP spid="22"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 name="Rectangle 34"/>
          <p:cNvSpPr>
            <a:spLocks noGrp="1" noChangeArrowheads="1"/>
          </p:cNvSpPr>
          <p:nvPr>
            <p:ph type="sldNum" sz="quarter" idx="12"/>
          </p:nvPr>
        </p:nvSpPr>
        <p:spPr>
          <a:ln/>
        </p:spPr>
        <p:txBody>
          <a:bodyPr/>
          <a:lstStyle/>
          <a:p>
            <a:pPr>
              <a:defRPr/>
            </a:pPr>
            <a:fld id="{42906B9B-EE25-413C-B65D-634B6E0037A5}" type="slidenum">
              <a:rPr lang="en-US"/>
              <a:pPr>
                <a:defRPr/>
              </a:pPr>
              <a:t>14</a:t>
            </a:fld>
            <a:endParaRPr lang="en-US"/>
          </a:p>
        </p:txBody>
      </p:sp>
      <p:pic>
        <p:nvPicPr>
          <p:cNvPr id="36866" name="Picture 2" descr="001"/>
          <p:cNvPicPr>
            <a:picLocks noChangeAspect="1" noChangeArrowheads="1"/>
          </p:cNvPicPr>
          <p:nvPr/>
        </p:nvPicPr>
        <p:blipFill>
          <a:blip r:embed="rId3"/>
          <a:srcRect/>
          <a:stretch>
            <a:fillRect/>
          </a:stretch>
        </p:blipFill>
        <p:spPr bwMode="auto">
          <a:xfrm>
            <a:off x="354013" y="2060575"/>
            <a:ext cx="8610600" cy="4038600"/>
          </a:xfrm>
          <a:prstGeom prst="rect">
            <a:avLst/>
          </a:prstGeom>
          <a:noFill/>
          <a:ln w="9525">
            <a:noFill/>
            <a:miter lim="800000"/>
            <a:headEnd/>
            <a:tailEnd/>
          </a:ln>
        </p:spPr>
      </p:pic>
      <p:pic>
        <p:nvPicPr>
          <p:cNvPr id="156675" name="Picture 3" descr="054_2775"/>
          <p:cNvPicPr>
            <a:picLocks noChangeAspect="1" noChangeArrowheads="1"/>
          </p:cNvPicPr>
          <p:nvPr/>
        </p:nvPicPr>
        <p:blipFill>
          <a:blip r:embed="rId4"/>
          <a:srcRect/>
          <a:stretch>
            <a:fillRect/>
          </a:stretch>
        </p:blipFill>
        <p:spPr bwMode="auto">
          <a:xfrm>
            <a:off x="354013" y="2060575"/>
            <a:ext cx="8610600" cy="4038600"/>
          </a:xfrm>
          <a:prstGeom prst="rect">
            <a:avLst/>
          </a:prstGeom>
          <a:noFill/>
          <a:ln w="9525">
            <a:noFill/>
            <a:miter lim="800000"/>
            <a:headEnd/>
            <a:tailEnd/>
          </a:ln>
        </p:spPr>
      </p:pic>
      <p:pic>
        <p:nvPicPr>
          <p:cNvPr id="156676" name="Picture 4" descr="13"/>
          <p:cNvPicPr>
            <a:picLocks noChangeAspect="1" noChangeArrowheads="1"/>
          </p:cNvPicPr>
          <p:nvPr/>
        </p:nvPicPr>
        <p:blipFill>
          <a:blip r:embed="rId5"/>
          <a:srcRect/>
          <a:stretch>
            <a:fillRect/>
          </a:stretch>
        </p:blipFill>
        <p:spPr bwMode="auto">
          <a:xfrm>
            <a:off x="354013" y="2060575"/>
            <a:ext cx="8610600" cy="4038600"/>
          </a:xfrm>
          <a:prstGeom prst="rect">
            <a:avLst/>
          </a:prstGeom>
          <a:noFill/>
          <a:ln w="9525">
            <a:noFill/>
            <a:miter lim="800000"/>
            <a:headEnd/>
            <a:tailEnd/>
          </a:ln>
        </p:spPr>
      </p:pic>
      <p:pic>
        <p:nvPicPr>
          <p:cNvPr id="156679" name="Picture 7" descr="010"/>
          <p:cNvPicPr>
            <a:picLocks noChangeAspect="1" noChangeArrowheads="1"/>
          </p:cNvPicPr>
          <p:nvPr/>
        </p:nvPicPr>
        <p:blipFill>
          <a:blip r:embed="rId6"/>
          <a:srcRect/>
          <a:stretch>
            <a:fillRect/>
          </a:stretch>
        </p:blipFill>
        <p:spPr bwMode="auto">
          <a:xfrm>
            <a:off x="323850" y="2060575"/>
            <a:ext cx="8610600" cy="4038600"/>
          </a:xfrm>
          <a:prstGeom prst="rect">
            <a:avLst/>
          </a:prstGeom>
          <a:noFill/>
          <a:ln w="9525">
            <a:noFill/>
            <a:miter lim="800000"/>
            <a:headEnd/>
            <a:tailEnd/>
          </a:ln>
        </p:spPr>
      </p:pic>
      <p:sp>
        <p:nvSpPr>
          <p:cNvPr id="156680" name="Rectangle 8" descr="صحراء"/>
          <p:cNvSpPr>
            <a:spLocks noGrp="1" noChangeArrowheads="1"/>
          </p:cNvSpPr>
          <p:nvPr>
            <p:ph type="body" idx="1"/>
          </p:nvPr>
        </p:nvSpPr>
        <p:spPr>
          <a:xfrm>
            <a:off x="354013" y="2060575"/>
            <a:ext cx="8610600" cy="4038600"/>
          </a:xfrm>
          <a:ln w="47625">
            <a:solidFill>
              <a:srgbClr val="33CC33"/>
            </a:solidFill>
          </a:ln>
          <a:effectLst>
            <a:prstShdw prst="shdw17" dist="17961" dir="2700000">
              <a:srgbClr val="33CC33">
                <a:gamma/>
                <a:shade val="60000"/>
                <a:invGamma/>
              </a:srgbClr>
            </a:prstShdw>
          </a:effectLst>
        </p:spPr>
        <p:txBody>
          <a:bodyPr/>
          <a:lstStyle/>
          <a:p>
            <a:pPr marL="609600" indent="-609600">
              <a:lnSpc>
                <a:spcPct val="80000"/>
              </a:lnSpc>
              <a:buFontTx/>
              <a:buNone/>
              <a:defRPr/>
            </a:pPr>
            <a:r>
              <a:rPr lang="ar-SA" sz="2400" b="1">
                <a:solidFill>
                  <a:srgbClr val="33CC33"/>
                </a:solidFill>
                <a:effectLst>
                  <a:outerShdw blurRad="38100" dist="38100" dir="2700000" algn="tl">
                    <a:srgbClr val="000000"/>
                  </a:outerShdw>
                </a:effectLst>
                <a:cs typeface="Traditional Arabic" pitchFamily="2" charset="-78"/>
              </a:rPr>
              <a:t>المشروع :</a:t>
            </a:r>
            <a:r>
              <a:rPr lang="ar-SA" sz="2400" b="1">
                <a:effectLst>
                  <a:outerShdw blurRad="38100" dist="38100" dir="2700000" algn="tl">
                    <a:srgbClr val="000000"/>
                  </a:outerShdw>
                </a:effectLst>
                <a:cs typeface="Traditional Arabic" pitchFamily="2" charset="-78"/>
              </a:rPr>
              <a:t> </a:t>
            </a:r>
            <a:r>
              <a:rPr lang="ar-TN" sz="2400" b="1">
                <a:solidFill>
                  <a:schemeClr val="hlink"/>
                </a:solidFill>
                <a:effectLst>
                  <a:outerShdw blurRad="38100" dist="38100" dir="2700000" algn="tl">
                    <a:srgbClr val="000000"/>
                  </a:outerShdw>
                </a:effectLst>
                <a:cs typeface="Traditional Arabic" pitchFamily="2" charset="-78"/>
              </a:rPr>
              <a:t>إنجاز بحث حول شخصيّة حنّبعل</a:t>
            </a:r>
            <a:r>
              <a:rPr lang="ar-TN" sz="2400" b="1">
                <a:effectLst>
                  <a:outerShdw blurRad="38100" dist="38100" dir="2700000" algn="tl">
                    <a:srgbClr val="000000"/>
                  </a:outerShdw>
                </a:effectLst>
                <a:cs typeface="Traditional Arabic" pitchFamily="2" charset="-78"/>
              </a:rPr>
              <a:t> </a:t>
            </a:r>
            <a:r>
              <a:rPr lang="ar-SA" sz="2400" b="1">
                <a:effectLst>
                  <a:outerShdw blurRad="38100" dist="38100" dir="2700000" algn="tl">
                    <a:srgbClr val="000000"/>
                  </a:outerShdw>
                </a:effectLst>
                <a:cs typeface="Traditional Arabic" pitchFamily="2" charset="-78"/>
              </a:rPr>
              <a:t>            </a:t>
            </a:r>
            <a:r>
              <a:rPr lang="ar-SA" sz="2400" b="1">
                <a:solidFill>
                  <a:srgbClr val="33CC33"/>
                </a:solidFill>
                <a:effectLst>
                  <a:outerShdw blurRad="38100" dist="38100" dir="2700000" algn="tl">
                    <a:srgbClr val="000000"/>
                  </a:outerShdw>
                </a:effectLst>
                <a:cs typeface="Traditional Arabic" pitchFamily="2" charset="-78"/>
              </a:rPr>
              <a:t>الحصّة :</a:t>
            </a:r>
            <a:r>
              <a:rPr lang="ar-SA" sz="2400" b="1">
                <a:effectLst>
                  <a:outerShdw blurRad="38100" dist="38100" dir="2700000" algn="tl">
                    <a:srgbClr val="000000"/>
                  </a:outerShdw>
                </a:effectLst>
                <a:cs typeface="Traditional Arabic" pitchFamily="2" charset="-78"/>
              </a:rPr>
              <a:t> </a:t>
            </a:r>
            <a:r>
              <a:rPr lang="ar-TN" sz="2400" b="1">
                <a:effectLst>
                  <a:outerShdw blurRad="38100" dist="38100" dir="2700000" algn="tl">
                    <a:srgbClr val="000000"/>
                  </a:outerShdw>
                </a:effectLst>
                <a:cs typeface="Traditional Arabic" pitchFamily="2" charset="-78"/>
              </a:rPr>
              <a:t>الثالثة</a:t>
            </a:r>
            <a:endParaRPr lang="ar-SA" sz="2400" b="1">
              <a:effectLst>
                <a:outerShdw blurRad="38100" dist="38100" dir="2700000" algn="tl">
                  <a:srgbClr val="000000"/>
                </a:outerShdw>
              </a:effectLst>
              <a:cs typeface="Traditional Arabic" pitchFamily="2" charset="-78"/>
            </a:endParaRPr>
          </a:p>
          <a:p>
            <a:pPr marL="609600" indent="-609600">
              <a:lnSpc>
                <a:spcPct val="80000"/>
              </a:lnSpc>
              <a:buFontTx/>
              <a:buNone/>
              <a:defRPr/>
            </a:pPr>
            <a:r>
              <a:rPr lang="ar-SA" sz="2400" b="1">
                <a:solidFill>
                  <a:srgbClr val="33CC33"/>
                </a:solidFill>
                <a:effectLst>
                  <a:outerShdw blurRad="38100" dist="38100" dir="2700000" algn="tl">
                    <a:srgbClr val="000000"/>
                  </a:outerShdw>
                </a:effectLst>
                <a:cs typeface="Traditional Arabic" pitchFamily="2" charset="-78"/>
              </a:rPr>
              <a:t>الكفاية المستهدفة :</a:t>
            </a:r>
            <a:r>
              <a:rPr lang="ar-SA" sz="2400" b="1">
                <a:effectLst>
                  <a:outerShdw blurRad="38100" dist="38100" dir="2700000" algn="tl">
                    <a:srgbClr val="000000"/>
                  </a:outerShdw>
                </a:effectLst>
                <a:cs typeface="Traditional Arabic" pitchFamily="2" charset="-78"/>
              </a:rPr>
              <a:t> يتحكم المتعلم في تكنولوجيات المعلومات والاتّصال كأدوات منهجيّة لإنجاز مشروع . </a:t>
            </a:r>
          </a:p>
          <a:p>
            <a:pPr marL="609600" indent="-609600">
              <a:lnSpc>
                <a:spcPct val="80000"/>
              </a:lnSpc>
              <a:buFontTx/>
              <a:buNone/>
              <a:defRPr/>
            </a:pPr>
            <a:r>
              <a:rPr lang="ar-SA" sz="2400" b="1">
                <a:solidFill>
                  <a:srgbClr val="33CC33"/>
                </a:solidFill>
                <a:effectLst>
                  <a:outerShdw blurRad="38100" dist="38100" dir="2700000" algn="tl">
                    <a:srgbClr val="000000"/>
                  </a:outerShdw>
                </a:effectLst>
                <a:cs typeface="Traditional Arabic" pitchFamily="2" charset="-78"/>
              </a:rPr>
              <a:t>الأهداف المميّزة :</a:t>
            </a:r>
            <a:r>
              <a:rPr lang="ar-SA" sz="2400" b="1">
                <a:effectLst>
                  <a:outerShdw blurRad="38100" dist="38100" dir="2700000" algn="tl">
                    <a:srgbClr val="000000"/>
                  </a:outerShdw>
                </a:effectLst>
                <a:cs typeface="Traditional Arabic" pitchFamily="2" charset="-78"/>
              </a:rPr>
              <a:t> </a:t>
            </a:r>
            <a:r>
              <a:rPr lang="ar-TN" sz="2400" b="1">
                <a:effectLst>
                  <a:outerShdw blurRad="38100" dist="38100" dir="2700000" algn="tl">
                    <a:srgbClr val="000000"/>
                  </a:outerShdw>
                </a:effectLst>
                <a:cs typeface="Traditional Arabic" pitchFamily="2" charset="-78"/>
              </a:rPr>
              <a:t>-</a:t>
            </a:r>
            <a:r>
              <a:rPr lang="ar-SA" sz="2400" b="1">
                <a:effectLst>
                  <a:outerShdw blurRad="38100" dist="38100" dir="2700000" algn="tl">
                    <a:srgbClr val="000000"/>
                  </a:outerShdw>
                </a:effectLst>
                <a:cs typeface="Traditional Arabic" pitchFamily="2" charset="-78"/>
              </a:rPr>
              <a:t>البحث عن المعلومة </a:t>
            </a:r>
            <a:r>
              <a:rPr lang="ar-TN" sz="2400" b="1">
                <a:effectLst>
                  <a:outerShdw blurRad="38100" dist="38100" dir="2700000" algn="tl">
                    <a:srgbClr val="000000"/>
                  </a:outerShdw>
                </a:effectLst>
                <a:cs typeface="Traditional Arabic" pitchFamily="2" charset="-78"/>
              </a:rPr>
              <a:t>-</a:t>
            </a:r>
            <a:r>
              <a:rPr lang="ar-SA" sz="2400" b="1">
                <a:effectLst>
                  <a:outerShdw blurRad="38100" dist="38100" dir="2700000" algn="tl">
                    <a:srgbClr val="000000"/>
                  </a:outerShdw>
                </a:effectLst>
                <a:cs typeface="Traditional Arabic" pitchFamily="2" charset="-78"/>
              </a:rPr>
              <a:t> تخيّر ما يناسب من أدوات تكنولوجيات المعلومات والاتّصال لإنجاز مشروع </a:t>
            </a:r>
            <a:r>
              <a:rPr lang="ar-TN" sz="2400" b="1">
                <a:effectLst>
                  <a:outerShdw blurRad="38100" dist="38100" dir="2700000" algn="tl">
                    <a:srgbClr val="000000"/>
                  </a:outerShdw>
                </a:effectLst>
                <a:cs typeface="Traditional Arabic" pitchFamily="2" charset="-78"/>
              </a:rPr>
              <a:t>-</a:t>
            </a:r>
            <a:r>
              <a:rPr lang="ar-SA" sz="2400" b="1">
                <a:effectLst>
                  <a:outerShdw blurRad="38100" dist="38100" dir="2700000" algn="tl">
                    <a:srgbClr val="000000"/>
                  </a:outerShdw>
                </a:effectLst>
                <a:cs typeface="Traditional Arabic" pitchFamily="2" charset="-78"/>
              </a:rPr>
              <a:t> احترام حقوق التأليف و النّشر.</a:t>
            </a:r>
          </a:p>
          <a:p>
            <a:pPr marL="609600" indent="-609600">
              <a:lnSpc>
                <a:spcPct val="80000"/>
              </a:lnSpc>
              <a:buFontTx/>
              <a:buNone/>
              <a:defRPr/>
            </a:pPr>
            <a:r>
              <a:rPr lang="ar-SA" sz="2400" b="1">
                <a:solidFill>
                  <a:srgbClr val="33CC33"/>
                </a:solidFill>
                <a:effectLst>
                  <a:outerShdw blurRad="38100" dist="38100" dir="2700000" algn="tl">
                    <a:srgbClr val="000000"/>
                  </a:outerShdw>
                </a:effectLst>
                <a:cs typeface="Traditional Arabic" pitchFamily="2" charset="-78"/>
              </a:rPr>
              <a:t>المحتوى :</a:t>
            </a:r>
            <a:r>
              <a:rPr lang="ar-SA" sz="2400" b="1">
                <a:effectLst>
                  <a:outerShdw blurRad="38100" dist="38100" dir="2700000" algn="tl">
                    <a:srgbClr val="000000"/>
                  </a:outerShdw>
                </a:effectLst>
                <a:cs typeface="Traditional Arabic" pitchFamily="2" charset="-78"/>
              </a:rPr>
              <a:t> - انتقاء المعلومات المناسبة: </a:t>
            </a:r>
            <a:r>
              <a:rPr lang="ar-TN" sz="2400" b="1">
                <a:effectLst>
                  <a:outerShdw blurRad="38100" dist="38100" dir="2700000" algn="tl">
                    <a:srgbClr val="000000"/>
                  </a:outerShdw>
                </a:effectLst>
                <a:cs typeface="Traditional Arabic" pitchFamily="2" charset="-78"/>
              </a:rPr>
              <a:t>تصنيفها و  تقييمها و الإبقاء على المعلومات المناسبة</a:t>
            </a:r>
            <a:r>
              <a:rPr lang="ar-SA" sz="2400" b="1">
                <a:effectLst>
                  <a:outerShdw blurRad="38100" dist="38100" dir="2700000" algn="tl">
                    <a:srgbClr val="000000"/>
                  </a:outerShdw>
                </a:effectLst>
                <a:cs typeface="Traditional Arabic" pitchFamily="2" charset="-78"/>
              </a:rPr>
              <a:t> فقط.</a:t>
            </a:r>
          </a:p>
          <a:p>
            <a:pPr marL="609600" indent="-609600">
              <a:lnSpc>
                <a:spcPct val="80000"/>
              </a:lnSpc>
              <a:buFontTx/>
              <a:buNone/>
              <a:defRPr/>
            </a:pPr>
            <a:r>
              <a:rPr lang="ar-SA" sz="2400" b="1">
                <a:effectLst>
                  <a:outerShdw blurRad="38100" dist="38100" dir="2700000" algn="tl">
                    <a:srgbClr val="000000"/>
                  </a:outerShdw>
                </a:effectLst>
                <a:cs typeface="Traditional Arabic" pitchFamily="2" charset="-78"/>
              </a:rPr>
              <a:t>- معالجة المعلومات : 1. فتح المجلّد الرئيسي وإنشاء داخله ثلاثة مجلّدات فرعيّة لحفظ النصوص و الصّور و الملفات الصوتيّة  2 . فتح برمجيّة معالج النصوص و كتابة المعلومات المنتقاة و حفظها في المجلّد المناسب 3. مسح الصور المنتقاة و تعديلها</a:t>
            </a:r>
            <a:r>
              <a:rPr lang="ar-TN" sz="2400" b="1">
                <a:effectLst>
                  <a:outerShdw blurRad="38100" dist="38100" dir="2700000" algn="tl">
                    <a:srgbClr val="000000"/>
                  </a:outerShdw>
                </a:effectLst>
                <a:cs typeface="Traditional Arabic" pitchFamily="2" charset="-78"/>
              </a:rPr>
              <a:t> </a:t>
            </a:r>
            <a:r>
              <a:rPr lang="ar-SA" sz="2400" b="1">
                <a:effectLst>
                  <a:outerShdw blurRad="38100" dist="38100" dir="2700000" algn="tl">
                    <a:srgbClr val="000000"/>
                  </a:outerShdw>
                </a:effectLst>
                <a:cs typeface="Traditional Arabic" pitchFamily="2" charset="-78"/>
              </a:rPr>
              <a:t>( السطوع و الحجم ) و إدراج مربع نص في الصورة يتضمّن مصدرها ويحفظونها في المجلّد الخاص الفرعي الخاص بالصور.</a:t>
            </a:r>
            <a:r>
              <a:rPr lang="ar-SA" sz="2400" b="1">
                <a:cs typeface="Traditional Arabic" pitchFamily="2" charset="-78"/>
              </a:rPr>
              <a:t> </a:t>
            </a:r>
            <a:endParaRPr lang="ar-SA" sz="2400" b="1">
              <a:effectLst>
                <a:outerShdw blurRad="38100" dist="38100" dir="2700000" algn="tl">
                  <a:srgbClr val="000000"/>
                </a:outerShdw>
              </a:effectLst>
              <a:cs typeface="Traditional Arabic" pitchFamily="2" charset="-78"/>
            </a:endParaRPr>
          </a:p>
          <a:p>
            <a:pPr marL="609600" indent="-609600">
              <a:lnSpc>
                <a:spcPct val="80000"/>
              </a:lnSpc>
              <a:buFontTx/>
              <a:buNone/>
              <a:defRPr/>
            </a:pPr>
            <a:r>
              <a:rPr lang="ar-SA" sz="2400" b="1">
                <a:solidFill>
                  <a:srgbClr val="33CC33"/>
                </a:solidFill>
                <a:effectLst>
                  <a:outerShdw blurRad="38100" dist="38100" dir="2700000" algn="tl">
                    <a:srgbClr val="000000"/>
                  </a:outerShdw>
                </a:effectLst>
                <a:cs typeface="Traditional Arabic" pitchFamily="2" charset="-78"/>
              </a:rPr>
              <a:t>هدف الحصّة :</a:t>
            </a:r>
            <a:r>
              <a:rPr lang="ar-SA" sz="2400" b="1">
                <a:effectLst>
                  <a:outerShdw blurRad="38100" dist="38100" dir="2700000" algn="tl">
                    <a:srgbClr val="000000"/>
                  </a:outerShdw>
                </a:effectLst>
                <a:cs typeface="Traditional Arabic" pitchFamily="2" charset="-78"/>
              </a:rPr>
              <a:t> أن تكون المتعلّم قادرا على معالجة نصّ و مسح صورة و تعديلها .</a:t>
            </a:r>
            <a:r>
              <a:rPr lang="en-US" sz="2400" b="1">
                <a:cs typeface="Traditional Arabic" pitchFamily="2" charset="-78"/>
              </a:rPr>
              <a:t> </a:t>
            </a:r>
            <a:endParaRPr lang="ar-TN" sz="2400" b="1">
              <a:cs typeface="Traditional Arabic" pitchFamily="2" charset="-78"/>
            </a:endParaRPr>
          </a:p>
        </p:txBody>
      </p:sp>
      <p:sp>
        <p:nvSpPr>
          <p:cNvPr id="36876" name="Rectangle 12"/>
          <p:cNvSpPr>
            <a:spLocks noChangeArrowheads="1"/>
          </p:cNvSpPr>
          <p:nvPr/>
        </p:nvSpPr>
        <p:spPr bwMode="auto">
          <a:xfrm>
            <a:off x="2444750" y="1347788"/>
            <a:ext cx="996950" cy="490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36877" name="Rectangle 13"/>
          <p:cNvSpPr>
            <a:spLocks noChangeArrowheads="1"/>
          </p:cNvSpPr>
          <p:nvPr/>
        </p:nvSpPr>
        <p:spPr bwMode="auto">
          <a:xfrm>
            <a:off x="1449388" y="1347788"/>
            <a:ext cx="995362" cy="490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36879" name="Rectangle 15"/>
          <p:cNvSpPr>
            <a:spLocks noChangeArrowheads="1"/>
          </p:cNvSpPr>
          <p:nvPr/>
        </p:nvSpPr>
        <p:spPr bwMode="auto">
          <a:xfrm>
            <a:off x="4438650" y="984250"/>
            <a:ext cx="995363" cy="363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36880" name="Rectangle 16"/>
          <p:cNvSpPr>
            <a:spLocks noChangeArrowheads="1"/>
          </p:cNvSpPr>
          <p:nvPr/>
        </p:nvSpPr>
        <p:spPr bwMode="auto">
          <a:xfrm>
            <a:off x="3441700" y="984250"/>
            <a:ext cx="996950" cy="363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36881" name="Rectangle 17"/>
          <p:cNvSpPr>
            <a:spLocks noChangeArrowheads="1"/>
          </p:cNvSpPr>
          <p:nvPr/>
        </p:nvSpPr>
        <p:spPr bwMode="auto">
          <a:xfrm>
            <a:off x="2444750" y="984250"/>
            <a:ext cx="996950" cy="363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36882" name="Rectangle 18"/>
          <p:cNvSpPr>
            <a:spLocks noChangeArrowheads="1"/>
          </p:cNvSpPr>
          <p:nvPr/>
        </p:nvSpPr>
        <p:spPr bwMode="auto">
          <a:xfrm>
            <a:off x="1449388" y="984250"/>
            <a:ext cx="995362" cy="363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36889" name="Rectangle 25"/>
          <p:cNvSpPr>
            <a:spLocks noChangeArrowheads="1"/>
          </p:cNvSpPr>
          <p:nvPr/>
        </p:nvSpPr>
        <p:spPr bwMode="auto">
          <a:xfrm>
            <a:off x="309563" y="619125"/>
            <a:ext cx="1139825"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36890" name="Rectangle 26"/>
          <p:cNvSpPr>
            <a:spLocks noChangeArrowheads="1"/>
          </p:cNvSpPr>
          <p:nvPr/>
        </p:nvSpPr>
        <p:spPr bwMode="auto">
          <a:xfrm>
            <a:off x="5434013" y="255588"/>
            <a:ext cx="1139825" cy="363537"/>
          </a:xfrm>
          <a:prstGeom prst="rect">
            <a:avLst/>
          </a:prstGeom>
          <a:noFill/>
          <a:ln w="12700" cap="sq">
            <a:noFill/>
            <a:miter lim="800000"/>
            <a:headEnd/>
            <a:tailEnd/>
          </a:ln>
        </p:spPr>
        <p:txBody>
          <a:bodyPr anchor="ctr"/>
          <a:lstStyle/>
          <a:p>
            <a:pPr algn="ctr" rtl="1">
              <a:spcBef>
                <a:spcPct val="20000"/>
              </a:spcBef>
              <a:buSzPct val="85000"/>
            </a:pPr>
            <a:endParaRPr lang="fr-FR" sz="1400">
              <a:latin typeface="Arial" charset="0"/>
            </a:endParaRPr>
          </a:p>
        </p:txBody>
      </p:sp>
      <p:sp>
        <p:nvSpPr>
          <p:cNvPr id="36898" name="Text Box 45" descr="webshots"/>
          <p:cNvSpPr txBox="1">
            <a:spLocks noChangeArrowheads="1"/>
          </p:cNvSpPr>
          <p:nvPr/>
        </p:nvSpPr>
        <p:spPr bwMode="auto">
          <a:xfrm>
            <a:off x="6905625" y="685800"/>
            <a:ext cx="1219200" cy="555625"/>
          </a:xfrm>
          <a:prstGeom prst="rect">
            <a:avLst/>
          </a:prstGeom>
          <a:blipFill dpi="0" rotWithShape="1">
            <a:blip r:embed="rId7"/>
            <a:srcRect/>
            <a:stretch>
              <a:fillRect/>
            </a:stretch>
          </a:blipFill>
          <a:ln w="38100">
            <a:solidFill>
              <a:srgbClr val="33CC33"/>
            </a:solidFill>
            <a:miter lim="800000"/>
            <a:headEnd/>
            <a:tailEnd/>
          </a:ln>
        </p:spPr>
        <p:txBody>
          <a:bodyPr>
            <a:spAutoFit/>
          </a:bodyPr>
          <a:lstStyle/>
          <a:p>
            <a:pPr algn="ctr" rtl="1">
              <a:spcBef>
                <a:spcPct val="50000"/>
              </a:spcBef>
            </a:pPr>
            <a:fld id="{3A6855DD-2F09-4573-A901-D57A5DC53A86}" type="datetime12">
              <a:rPr lang="ar-TN" sz="1400">
                <a:cs typeface="Times New Roman" pitchFamily="18" charset="0"/>
              </a:rPr>
              <a:pPr algn="ctr" rtl="1">
                <a:spcBef>
                  <a:spcPct val="50000"/>
                </a:spcBef>
              </a:pPr>
              <a:t>11-12-2013 8:29</a:t>
            </a:fld>
            <a:endParaRPr lang="en-US" sz="1400"/>
          </a:p>
        </p:txBody>
      </p:sp>
      <p:sp>
        <p:nvSpPr>
          <p:cNvPr id="36899" name="Oval 46" descr="webshots"/>
          <p:cNvSpPr>
            <a:spLocks noChangeArrowheads="1"/>
          </p:cNvSpPr>
          <p:nvPr/>
        </p:nvSpPr>
        <p:spPr bwMode="auto">
          <a:xfrm>
            <a:off x="250825" y="6400800"/>
            <a:ext cx="685800" cy="381000"/>
          </a:xfrm>
          <a:prstGeom prst="ellipse">
            <a:avLst/>
          </a:prstGeom>
          <a:blipFill dpi="0" rotWithShape="1">
            <a:blip r:embed="rId8"/>
            <a:srcRect/>
            <a:stretch>
              <a:fillRect/>
            </a:stretch>
          </a:blipFill>
          <a:ln w="25400" cap="sq">
            <a:solidFill>
              <a:schemeClr val="tx1"/>
            </a:solidFill>
            <a:miter lim="800000"/>
            <a:headEnd type="none" w="sm" len="sm"/>
            <a:tailEnd type="none" w="sm" len="sm"/>
          </a:ln>
        </p:spPr>
        <p:txBody>
          <a:bodyPr wrap="none" anchor="ctr"/>
          <a:lstStyle/>
          <a:p>
            <a:pPr algn="ctr" rtl="1"/>
            <a:r>
              <a:rPr lang="fr-FR">
                <a:cs typeface="Times New Roman" pitchFamily="18" charset="0"/>
              </a:rPr>
              <a:t>12</a:t>
            </a:r>
            <a:endParaRPr lang="en-US">
              <a:cs typeface="Times New Roman" pitchFamily="18" charset="0"/>
            </a:endParaRPr>
          </a:p>
        </p:txBody>
      </p:sp>
      <p:sp>
        <p:nvSpPr>
          <p:cNvPr id="36900" name="Oval 47" descr="webshots">
            <a:hlinkClick r:id="rId9" action="ppaction://hlinksldjump"/>
          </p:cNvPr>
          <p:cNvSpPr>
            <a:spLocks noChangeArrowheads="1"/>
          </p:cNvSpPr>
          <p:nvPr/>
        </p:nvSpPr>
        <p:spPr bwMode="auto">
          <a:xfrm>
            <a:off x="8062913" y="6400800"/>
            <a:ext cx="685800" cy="381000"/>
          </a:xfrm>
          <a:prstGeom prst="ellipse">
            <a:avLst/>
          </a:prstGeom>
          <a:blipFill dpi="0" rotWithShape="1">
            <a:blip r:embed="rId8"/>
            <a:srcRect/>
            <a:stretch>
              <a:fillRect/>
            </a:stretch>
          </a:blipFill>
          <a:ln w="25400" cap="sq">
            <a:solidFill>
              <a:schemeClr val="tx1"/>
            </a:solidFill>
            <a:miter lim="800000"/>
            <a:headEnd type="none" w="sm" len="sm"/>
            <a:tailEnd type="none" w="sm" len="sm"/>
          </a:ln>
        </p:spPr>
        <p:txBody>
          <a:bodyPr wrap="none" anchor="ctr"/>
          <a:lstStyle/>
          <a:p>
            <a:pPr algn="ctr" rtl="1"/>
            <a:r>
              <a:rPr lang="ar-SA" sz="1800"/>
              <a:t>الفهرس</a:t>
            </a:r>
            <a:endParaRPr lang="fr-FR" sz="1800"/>
          </a:p>
        </p:txBody>
      </p:sp>
      <p:sp>
        <p:nvSpPr>
          <p:cNvPr id="156720" name="AutoShape 48" descr="webshots">
            <a:hlinkClick r:id="rId10" action="ppaction://hlinkfile"/>
          </p:cNvPr>
          <p:cNvSpPr>
            <a:spLocks noChangeArrowheads="1"/>
          </p:cNvSpPr>
          <p:nvPr/>
        </p:nvSpPr>
        <p:spPr bwMode="auto">
          <a:xfrm>
            <a:off x="838200" y="5805488"/>
            <a:ext cx="2220913" cy="533400"/>
          </a:xfrm>
          <a:prstGeom prst="flowChartTerminator">
            <a:avLst/>
          </a:prstGeom>
          <a:blipFill dpi="0" rotWithShape="0">
            <a:blip r:embed="rId11"/>
            <a:srcRect/>
            <a:stretch>
              <a:fillRect/>
            </a:stretch>
          </a:blipFill>
          <a:ln w="47625">
            <a:solidFill>
              <a:srgbClr val="33CC33"/>
            </a:solidFill>
            <a:miter lim="800000"/>
            <a:headEnd/>
            <a:tailEnd/>
          </a:ln>
          <a:effectLst>
            <a:prstShdw prst="shdw17" dist="17961" dir="2700000">
              <a:srgbClr val="1F7A1F"/>
            </a:prstShdw>
          </a:effectLst>
        </p:spPr>
        <p:txBody>
          <a:bodyPr wrap="none" anchor="ctr"/>
          <a:lstStyle/>
          <a:p>
            <a:pPr algn="ctr" rtl="1"/>
            <a:r>
              <a:rPr lang="ar-TN" sz="2800">
                <a:cs typeface="Traditional Arabic" pitchFamily="2" charset="-78"/>
              </a:rPr>
              <a:t>جذاذة النّشاط</a:t>
            </a:r>
            <a:endParaRPr lang="fr-FR" sz="2800">
              <a:cs typeface="Traditional Arabic" pitchFamily="2" charset="-78"/>
            </a:endParaRPr>
          </a:p>
        </p:txBody>
      </p:sp>
      <p:pic>
        <p:nvPicPr>
          <p:cNvPr id="156721" name="Picture 49" descr="BOOK29"/>
          <p:cNvPicPr>
            <a:picLocks noChangeAspect="1" noChangeArrowheads="1" noCrop="1"/>
          </p:cNvPicPr>
          <p:nvPr/>
        </p:nvPicPr>
        <p:blipFill>
          <a:blip r:embed="rId12"/>
          <a:srcRect/>
          <a:stretch>
            <a:fillRect/>
          </a:stretch>
        </p:blipFill>
        <p:spPr bwMode="auto">
          <a:xfrm>
            <a:off x="395288" y="2133600"/>
            <a:ext cx="863600" cy="719138"/>
          </a:xfrm>
          <a:prstGeom prst="rect">
            <a:avLst/>
          </a:prstGeom>
          <a:noFill/>
          <a:ln w="9525">
            <a:noFill/>
            <a:miter lim="800000"/>
            <a:headEnd/>
            <a:tailEnd/>
          </a:ln>
        </p:spPr>
      </p:pic>
      <p:sp>
        <p:nvSpPr>
          <p:cNvPr id="22" name="AutoShape 234">
            <a:hlinkClick r:id="rId13" action="ppaction://hlinkfile"/>
          </p:cNvPr>
          <p:cNvSpPr>
            <a:spLocks noChangeArrowheads="1"/>
          </p:cNvSpPr>
          <p:nvPr/>
        </p:nvSpPr>
        <p:spPr bwMode="auto">
          <a:xfrm>
            <a:off x="5643570" y="5786454"/>
            <a:ext cx="2220912" cy="533400"/>
          </a:xfrm>
          <a:prstGeom prst="flowChartTerminator">
            <a:avLst/>
          </a:prstGeom>
          <a:gradFill rotWithShape="0">
            <a:gsLst>
              <a:gs pos="0">
                <a:schemeClr val="accent1"/>
              </a:gs>
              <a:gs pos="100000">
                <a:schemeClr val="accent1">
                  <a:gamma/>
                  <a:shade val="36078"/>
                  <a:invGamma/>
                </a:schemeClr>
              </a:gs>
            </a:gsLst>
            <a:path path="shape">
              <a:fillToRect l="50000" t="50000" r="50000" b="50000"/>
            </a:path>
          </a:gradFill>
          <a:ln w="47625">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rtl="1">
              <a:defRPr/>
            </a:pPr>
            <a:endParaRPr lang="fr-FR" sz="2800" dirty="0">
              <a:cs typeface="Times New Roman" pitchFamily="18" charset="0"/>
            </a:endParaRPr>
          </a:p>
        </p:txBody>
      </p:sp>
      <p:graphicFrame>
        <p:nvGraphicFramePr>
          <p:cNvPr id="23" name="Tableau 22"/>
          <p:cNvGraphicFramePr>
            <a:graphicFrameLocks noGrp="1"/>
          </p:cNvGraphicFramePr>
          <p:nvPr/>
        </p:nvGraphicFramePr>
        <p:xfrm>
          <a:off x="428596" y="285728"/>
          <a:ext cx="6096000" cy="1371600"/>
        </p:xfrm>
        <a:graphic>
          <a:graphicData uri="http://schemas.openxmlformats.org/drawingml/2006/table">
            <a:tbl>
              <a:tblPr rtl="1" firstRow="1" bandRow="1">
                <a:tableStyleId>{073A0DAA-6AF3-43AB-8588-CEC1D06C72B9}</a:tableStyleId>
              </a:tblPr>
              <a:tblGrid>
                <a:gridCol w="1527784"/>
                <a:gridCol w="1520216"/>
                <a:gridCol w="762000"/>
                <a:gridCol w="762000"/>
                <a:gridCol w="1524000"/>
              </a:tblGrid>
              <a:tr h="370840">
                <a:tc>
                  <a:txBody>
                    <a:bodyPr/>
                    <a:lstStyle/>
                    <a:p>
                      <a:pPr algn="ctr" rtl="1"/>
                      <a:endParaRPr lang="ar-SA" dirty="0"/>
                    </a:p>
                  </a:txBody>
                  <a:tcPr>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1"/>
                      <a:r>
                        <a:rPr lang="ar-SA" sz="2400" dirty="0" smtClean="0"/>
                        <a:t>14</a:t>
                      </a:r>
                      <a:r>
                        <a:rPr lang="ar-SA" sz="2400" baseline="0" dirty="0" smtClean="0"/>
                        <a:t> - 15</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gridSpan="2">
                  <a:txBody>
                    <a:bodyPr/>
                    <a:lstStyle/>
                    <a:p>
                      <a:pPr algn="ctr" rtl="1"/>
                      <a:r>
                        <a:rPr lang="ar-SA" sz="2400" dirty="0" smtClean="0"/>
                        <a:t>15 - 16</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rtl="1"/>
                      <a:endParaRPr lang="ar-SA"/>
                    </a:p>
                  </a:txBody>
                  <a:tcPr/>
                </a:tc>
                <a:tc>
                  <a:txBody>
                    <a:bodyPr/>
                    <a:lstStyle/>
                    <a:p>
                      <a:pPr algn="ctr" rtl="1"/>
                      <a:r>
                        <a:rPr lang="ar-SA" sz="2400" dirty="0" smtClean="0"/>
                        <a:t>16 - 17</a:t>
                      </a:r>
                      <a:endParaRPr lang="ar-SA" sz="2400" b="1" dirty="0"/>
                    </a:p>
                  </a:txBody>
                  <a:tcPr>
                    <a:lnL w="38100" cap="flat" cmpd="sng" algn="ctr">
                      <a:solidFill>
                        <a:schemeClr val="tx1"/>
                      </a:solidFill>
                      <a:prstDash val="solid"/>
                      <a:round/>
                      <a:headEnd type="none" w="med" len="med"/>
                      <a:tailEnd type="none" w="med" len="med"/>
                    </a:lnL>
                    <a:solidFill>
                      <a:schemeClr val="accent1">
                        <a:lumMod val="75000"/>
                      </a:schemeClr>
                    </a:solidFill>
                  </a:tcPr>
                </a:tc>
              </a:tr>
              <a:tr h="370840">
                <a:tc>
                  <a:txBody>
                    <a:bodyPr/>
                    <a:lstStyle/>
                    <a:p>
                      <a:pPr algn="ctr" rtl="1"/>
                      <a:r>
                        <a:rPr lang="ar-SA" sz="2400" b="1" dirty="0" smtClean="0"/>
                        <a:t>الاثنين </a:t>
                      </a:r>
                      <a:endParaRPr lang="ar-SA" sz="2400"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1"/>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rtl="1"/>
                      <a:r>
                        <a:rPr lang="ar-SA" sz="2400" b="1" dirty="0" smtClean="0"/>
                        <a:t>6ب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rtl="1"/>
                      <a:endParaRPr lang="ar-SA"/>
                    </a:p>
                  </a:txBody>
                  <a:tcPr/>
                </a:tc>
                <a:tc>
                  <a:txBody>
                    <a:bodyPr/>
                    <a:lstStyle/>
                    <a:p>
                      <a:pPr algn="ctr" rtl="1"/>
                      <a:r>
                        <a:rPr lang="ar-SA" sz="2400" b="1" dirty="0" smtClean="0"/>
                        <a:t>6 </a:t>
                      </a:r>
                      <a:r>
                        <a:rPr lang="ar-SA" sz="2400" b="1" dirty="0" err="1" smtClean="0"/>
                        <a:t>ب</a:t>
                      </a:r>
                      <a:endParaRPr lang="ar-SA" sz="2400"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algn="ctr" rtl="1"/>
                      <a:r>
                        <a:rPr lang="ar-SA" sz="2400" b="1" dirty="0" smtClean="0"/>
                        <a:t>الأربعاء </a:t>
                      </a:r>
                      <a:endParaRPr lang="ar-SA"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56680">
                                            <p:txEl>
                                              <p:pRg st="0" end="0"/>
                                            </p:txEl>
                                          </p:spTgt>
                                        </p:tgtEl>
                                        <p:attrNameLst>
                                          <p:attrName>style.visibility</p:attrName>
                                        </p:attrNameLst>
                                      </p:cBhvr>
                                      <p:to>
                                        <p:strVal val="visible"/>
                                      </p:to>
                                    </p:set>
                                    <p:anim calcmode="lin" valueType="num">
                                      <p:cBhvr>
                                        <p:cTn id="7" dur="1000" fill="hold"/>
                                        <p:tgtEl>
                                          <p:spTgt spid="15668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5668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5668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668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156680">
                                            <p:txEl>
                                              <p:pRg st="1" end="1"/>
                                            </p:txEl>
                                          </p:spTgt>
                                        </p:tgtEl>
                                        <p:attrNameLst>
                                          <p:attrName>style.visibility</p:attrName>
                                        </p:attrNameLst>
                                      </p:cBhvr>
                                      <p:to>
                                        <p:strVal val="visible"/>
                                      </p:to>
                                    </p:set>
                                    <p:anim calcmode="lin" valueType="num">
                                      <p:cBhvr>
                                        <p:cTn id="14" dur="1000" fill="hold"/>
                                        <p:tgtEl>
                                          <p:spTgt spid="156680">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56680">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15668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5668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156680">
                                            <p:txEl>
                                              <p:pRg st="2" end="2"/>
                                            </p:txEl>
                                          </p:spTgt>
                                        </p:tgtEl>
                                        <p:attrNameLst>
                                          <p:attrName>style.visibility</p:attrName>
                                        </p:attrNameLst>
                                      </p:cBhvr>
                                      <p:to>
                                        <p:strVal val="visible"/>
                                      </p:to>
                                    </p:set>
                                    <p:anim calcmode="lin" valueType="num">
                                      <p:cBhvr>
                                        <p:cTn id="21" dur="1000" fill="hold"/>
                                        <p:tgtEl>
                                          <p:spTgt spid="156680">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56680">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15668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5668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156680">
                                            <p:txEl>
                                              <p:pRg st="3" end="3"/>
                                            </p:txEl>
                                          </p:spTgt>
                                        </p:tgtEl>
                                        <p:attrNameLst>
                                          <p:attrName>style.visibility</p:attrName>
                                        </p:attrNameLst>
                                      </p:cBhvr>
                                      <p:to>
                                        <p:strVal val="visible"/>
                                      </p:to>
                                    </p:set>
                                    <p:anim calcmode="lin" valueType="num">
                                      <p:cBhvr>
                                        <p:cTn id="28" dur="1000" fill="hold"/>
                                        <p:tgtEl>
                                          <p:spTgt spid="156680">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156680">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156680">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56680">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grpId="0" nodeType="afterEffect">
                                  <p:stCondLst>
                                    <p:cond delay="0"/>
                                  </p:stCondLst>
                                  <p:childTnLst>
                                    <p:set>
                                      <p:cBhvr>
                                        <p:cTn id="34" dur="1" fill="hold">
                                          <p:stCondLst>
                                            <p:cond delay="0"/>
                                          </p:stCondLst>
                                        </p:cTn>
                                        <p:tgtEl>
                                          <p:spTgt spid="156680">
                                            <p:txEl>
                                              <p:pRg st="4" end="4"/>
                                            </p:txEl>
                                          </p:spTgt>
                                        </p:tgtEl>
                                        <p:attrNameLst>
                                          <p:attrName>style.visibility</p:attrName>
                                        </p:attrNameLst>
                                      </p:cBhvr>
                                      <p:to>
                                        <p:strVal val="visible"/>
                                      </p:to>
                                    </p:set>
                                    <p:anim calcmode="lin" valueType="num">
                                      <p:cBhvr>
                                        <p:cTn id="35" dur="1000" fill="hold"/>
                                        <p:tgtEl>
                                          <p:spTgt spid="156680">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156680">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156680">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56680">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grpId="0" nodeType="afterEffect">
                                  <p:stCondLst>
                                    <p:cond delay="0"/>
                                  </p:stCondLst>
                                  <p:childTnLst>
                                    <p:set>
                                      <p:cBhvr>
                                        <p:cTn id="41" dur="1" fill="hold">
                                          <p:stCondLst>
                                            <p:cond delay="0"/>
                                          </p:stCondLst>
                                        </p:cTn>
                                        <p:tgtEl>
                                          <p:spTgt spid="156680">
                                            <p:txEl>
                                              <p:pRg st="5" end="5"/>
                                            </p:txEl>
                                          </p:spTgt>
                                        </p:tgtEl>
                                        <p:attrNameLst>
                                          <p:attrName>style.visibility</p:attrName>
                                        </p:attrNameLst>
                                      </p:cBhvr>
                                      <p:to>
                                        <p:strVal val="visible"/>
                                      </p:to>
                                    </p:set>
                                    <p:anim calcmode="lin" valueType="num">
                                      <p:cBhvr>
                                        <p:cTn id="42" dur="1000" fill="hold"/>
                                        <p:tgtEl>
                                          <p:spTgt spid="156680">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156680">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156680">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56680">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15" presetClass="entr" presetSubtype="0" fill="hold" nodeType="afterEffect">
                                  <p:stCondLst>
                                    <p:cond delay="0"/>
                                  </p:stCondLst>
                                  <p:childTnLst>
                                    <p:set>
                                      <p:cBhvr>
                                        <p:cTn id="48" dur="1" fill="hold">
                                          <p:stCondLst>
                                            <p:cond delay="0"/>
                                          </p:stCondLst>
                                        </p:cTn>
                                        <p:tgtEl>
                                          <p:spTgt spid="156721"/>
                                        </p:tgtEl>
                                        <p:attrNameLst>
                                          <p:attrName>style.visibility</p:attrName>
                                        </p:attrNameLst>
                                      </p:cBhvr>
                                      <p:to>
                                        <p:strVal val="visible"/>
                                      </p:to>
                                    </p:set>
                                    <p:anim calcmode="lin" valueType="num">
                                      <p:cBhvr>
                                        <p:cTn id="49" dur="1000" fill="hold"/>
                                        <p:tgtEl>
                                          <p:spTgt spid="156721"/>
                                        </p:tgtEl>
                                        <p:attrNameLst>
                                          <p:attrName>ppt_w</p:attrName>
                                        </p:attrNameLst>
                                      </p:cBhvr>
                                      <p:tavLst>
                                        <p:tav tm="0">
                                          <p:val>
                                            <p:fltVal val="0"/>
                                          </p:val>
                                        </p:tav>
                                        <p:tav tm="100000">
                                          <p:val>
                                            <p:strVal val="#ppt_w"/>
                                          </p:val>
                                        </p:tav>
                                      </p:tavLst>
                                    </p:anim>
                                    <p:anim calcmode="lin" valueType="num">
                                      <p:cBhvr>
                                        <p:cTn id="50" dur="1000" fill="hold"/>
                                        <p:tgtEl>
                                          <p:spTgt spid="156721"/>
                                        </p:tgtEl>
                                        <p:attrNameLst>
                                          <p:attrName>ppt_h</p:attrName>
                                        </p:attrNameLst>
                                      </p:cBhvr>
                                      <p:tavLst>
                                        <p:tav tm="0">
                                          <p:val>
                                            <p:fltVal val="0"/>
                                          </p:val>
                                        </p:tav>
                                        <p:tav tm="100000">
                                          <p:val>
                                            <p:strVal val="#ppt_h"/>
                                          </p:val>
                                        </p:tav>
                                      </p:tavLst>
                                    </p:anim>
                                    <p:anim calcmode="lin" valueType="num">
                                      <p:cBhvr>
                                        <p:cTn id="51" dur="1000" fill="hold"/>
                                        <p:tgtEl>
                                          <p:spTgt spid="156721"/>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56721"/>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7000"/>
                            </p:stCondLst>
                            <p:childTnLst>
                              <p:par>
                                <p:cTn id="54" presetID="4" presetClass="entr" presetSubtype="16" fill="hold" nodeType="afterEffect">
                                  <p:stCondLst>
                                    <p:cond delay="0"/>
                                  </p:stCondLst>
                                  <p:childTnLst>
                                    <p:set>
                                      <p:cBhvr>
                                        <p:cTn id="55" dur="1" fill="hold">
                                          <p:stCondLst>
                                            <p:cond delay="0"/>
                                          </p:stCondLst>
                                        </p:cTn>
                                        <p:tgtEl>
                                          <p:spTgt spid="156675"/>
                                        </p:tgtEl>
                                        <p:attrNameLst>
                                          <p:attrName>style.visibility</p:attrName>
                                        </p:attrNameLst>
                                      </p:cBhvr>
                                      <p:to>
                                        <p:strVal val="visible"/>
                                      </p:to>
                                    </p:set>
                                    <p:animEffect transition="in" filter="box(in)">
                                      <p:cBhvr>
                                        <p:cTn id="56" dur="500"/>
                                        <p:tgtEl>
                                          <p:spTgt spid="156675"/>
                                        </p:tgtEl>
                                      </p:cBhvr>
                                    </p:animEffect>
                                  </p:childTnLst>
                                </p:cTn>
                              </p:par>
                            </p:childTnLst>
                          </p:cTn>
                        </p:par>
                        <p:par>
                          <p:cTn id="57" fill="hold">
                            <p:stCondLst>
                              <p:cond delay="7500"/>
                            </p:stCondLst>
                            <p:childTnLst>
                              <p:par>
                                <p:cTn id="58" presetID="4" presetClass="entr" presetSubtype="16" fill="hold" nodeType="afterEffect">
                                  <p:stCondLst>
                                    <p:cond delay="0"/>
                                  </p:stCondLst>
                                  <p:childTnLst>
                                    <p:set>
                                      <p:cBhvr>
                                        <p:cTn id="59" dur="1" fill="hold">
                                          <p:stCondLst>
                                            <p:cond delay="0"/>
                                          </p:stCondLst>
                                        </p:cTn>
                                        <p:tgtEl>
                                          <p:spTgt spid="156676"/>
                                        </p:tgtEl>
                                        <p:attrNameLst>
                                          <p:attrName>style.visibility</p:attrName>
                                        </p:attrNameLst>
                                      </p:cBhvr>
                                      <p:to>
                                        <p:strVal val="visible"/>
                                      </p:to>
                                    </p:set>
                                    <p:animEffect transition="in" filter="box(in)">
                                      <p:cBhvr>
                                        <p:cTn id="60" dur="500"/>
                                        <p:tgtEl>
                                          <p:spTgt spid="156676"/>
                                        </p:tgtEl>
                                      </p:cBhvr>
                                    </p:animEffect>
                                  </p:childTnLst>
                                </p:cTn>
                              </p:par>
                            </p:childTnLst>
                          </p:cTn>
                        </p:par>
                        <p:par>
                          <p:cTn id="61" fill="hold">
                            <p:stCondLst>
                              <p:cond delay="8000"/>
                            </p:stCondLst>
                            <p:childTnLst>
                              <p:par>
                                <p:cTn id="62" presetID="4" presetClass="entr" presetSubtype="16" fill="hold" nodeType="afterEffect">
                                  <p:stCondLst>
                                    <p:cond delay="0"/>
                                  </p:stCondLst>
                                  <p:childTnLst>
                                    <p:set>
                                      <p:cBhvr>
                                        <p:cTn id="63" dur="1" fill="hold">
                                          <p:stCondLst>
                                            <p:cond delay="0"/>
                                          </p:stCondLst>
                                        </p:cTn>
                                        <p:tgtEl>
                                          <p:spTgt spid="156679"/>
                                        </p:tgtEl>
                                        <p:attrNameLst>
                                          <p:attrName>style.visibility</p:attrName>
                                        </p:attrNameLst>
                                      </p:cBhvr>
                                      <p:to>
                                        <p:strVal val="visible"/>
                                      </p:to>
                                    </p:set>
                                    <p:animEffect transition="in" filter="box(in)">
                                      <p:cBhvr>
                                        <p:cTn id="64" dur="500"/>
                                        <p:tgtEl>
                                          <p:spTgt spid="156679"/>
                                        </p:tgtEl>
                                      </p:cBhvr>
                                    </p:animEffect>
                                  </p:childTnLst>
                                </p:cTn>
                              </p:par>
                            </p:childTnLst>
                          </p:cTn>
                        </p:par>
                        <p:par>
                          <p:cTn id="65" fill="hold">
                            <p:stCondLst>
                              <p:cond delay="8500"/>
                            </p:stCondLst>
                            <p:childTnLst>
                              <p:par>
                                <p:cTn id="66" presetID="15" presetClass="entr" presetSubtype="0" fill="hold" grpId="0" nodeType="afterEffect">
                                  <p:stCondLst>
                                    <p:cond delay="0"/>
                                  </p:stCondLst>
                                  <p:childTnLst>
                                    <p:set>
                                      <p:cBhvr>
                                        <p:cTn id="67" dur="1" fill="hold">
                                          <p:stCondLst>
                                            <p:cond delay="0"/>
                                          </p:stCondLst>
                                        </p:cTn>
                                        <p:tgtEl>
                                          <p:spTgt spid="156720"/>
                                        </p:tgtEl>
                                        <p:attrNameLst>
                                          <p:attrName>style.visibility</p:attrName>
                                        </p:attrNameLst>
                                      </p:cBhvr>
                                      <p:to>
                                        <p:strVal val="visible"/>
                                      </p:to>
                                    </p:set>
                                    <p:anim calcmode="lin" valueType="num">
                                      <p:cBhvr>
                                        <p:cTn id="68" dur="1000" fill="hold"/>
                                        <p:tgtEl>
                                          <p:spTgt spid="156720"/>
                                        </p:tgtEl>
                                        <p:attrNameLst>
                                          <p:attrName>ppt_w</p:attrName>
                                        </p:attrNameLst>
                                      </p:cBhvr>
                                      <p:tavLst>
                                        <p:tav tm="0">
                                          <p:val>
                                            <p:fltVal val="0"/>
                                          </p:val>
                                        </p:tav>
                                        <p:tav tm="100000">
                                          <p:val>
                                            <p:strVal val="#ppt_w"/>
                                          </p:val>
                                        </p:tav>
                                      </p:tavLst>
                                    </p:anim>
                                    <p:anim calcmode="lin" valueType="num">
                                      <p:cBhvr>
                                        <p:cTn id="69" dur="1000" fill="hold"/>
                                        <p:tgtEl>
                                          <p:spTgt spid="156720"/>
                                        </p:tgtEl>
                                        <p:attrNameLst>
                                          <p:attrName>ppt_h</p:attrName>
                                        </p:attrNameLst>
                                      </p:cBhvr>
                                      <p:tavLst>
                                        <p:tav tm="0">
                                          <p:val>
                                            <p:fltVal val="0"/>
                                          </p:val>
                                        </p:tav>
                                        <p:tav tm="100000">
                                          <p:val>
                                            <p:strVal val="#ppt_h"/>
                                          </p:val>
                                        </p:tav>
                                      </p:tavLst>
                                    </p:anim>
                                    <p:anim calcmode="lin" valueType="num">
                                      <p:cBhvr>
                                        <p:cTn id="70" dur="1000" fill="hold"/>
                                        <p:tgtEl>
                                          <p:spTgt spid="156720"/>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156720"/>
                                        </p:tgtEl>
                                        <p:attrNameLst>
                                          <p:attrName>ppt_y</p:attrName>
                                        </p:attrNameLst>
                                      </p:cBhvr>
                                      <p:tavLst>
                                        <p:tav tm="0" fmla="#ppt_y+(sin(-2*pi*(1-$))*-#ppt_x+cos(-2*pi*(1-$))*(1-#ppt_y))*(1-$)">
                                          <p:val>
                                            <p:fltVal val="0"/>
                                          </p:val>
                                        </p:tav>
                                        <p:tav tm="100000">
                                          <p:val>
                                            <p:fltVal val="1"/>
                                          </p:val>
                                        </p:tav>
                                      </p:tavLst>
                                    </p:anim>
                                  </p:childTnLst>
                                </p:cTn>
                              </p:par>
                            </p:childTnLst>
                          </p:cTn>
                        </p:par>
                        <p:par>
                          <p:cTn id="72" fill="hold">
                            <p:stCondLst>
                              <p:cond delay="9500"/>
                            </p:stCondLst>
                            <p:childTnLst>
                              <p:par>
                                <p:cTn id="73" presetID="15" presetClass="entr" presetSubtype="0"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1000" fill="hold"/>
                                        <p:tgtEl>
                                          <p:spTgt spid="22"/>
                                        </p:tgtEl>
                                        <p:attrNameLst>
                                          <p:attrName>ppt_w</p:attrName>
                                        </p:attrNameLst>
                                      </p:cBhvr>
                                      <p:tavLst>
                                        <p:tav tm="0">
                                          <p:val>
                                            <p:fltVal val="0"/>
                                          </p:val>
                                        </p:tav>
                                        <p:tav tm="100000">
                                          <p:val>
                                            <p:strVal val="#ppt_w"/>
                                          </p:val>
                                        </p:tav>
                                      </p:tavLst>
                                    </p:anim>
                                    <p:anim calcmode="lin" valueType="num">
                                      <p:cBhvr>
                                        <p:cTn id="76" dur="1000" fill="hold"/>
                                        <p:tgtEl>
                                          <p:spTgt spid="22"/>
                                        </p:tgtEl>
                                        <p:attrNameLst>
                                          <p:attrName>ppt_h</p:attrName>
                                        </p:attrNameLst>
                                      </p:cBhvr>
                                      <p:tavLst>
                                        <p:tav tm="0">
                                          <p:val>
                                            <p:fltVal val="0"/>
                                          </p:val>
                                        </p:tav>
                                        <p:tav tm="100000">
                                          <p:val>
                                            <p:strVal val="#ppt_h"/>
                                          </p:val>
                                        </p:tav>
                                      </p:tavLst>
                                    </p:anim>
                                    <p:anim calcmode="lin" valueType="num">
                                      <p:cBhvr>
                                        <p:cTn id="77"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0" grpId="0" build="p" autoUpdateAnimBg="0" advAuto="0"/>
      <p:bldP spid="156720" grpId="0" animBg="1" autoUpdateAnimBg="0"/>
      <p:bldP spid="22"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 name="Rectangle 34"/>
          <p:cNvSpPr>
            <a:spLocks noGrp="1" noChangeArrowheads="1"/>
          </p:cNvSpPr>
          <p:nvPr>
            <p:ph type="sldNum" sz="quarter" idx="12"/>
          </p:nvPr>
        </p:nvSpPr>
        <p:spPr>
          <a:ln/>
        </p:spPr>
        <p:txBody>
          <a:bodyPr/>
          <a:lstStyle/>
          <a:p>
            <a:pPr>
              <a:defRPr/>
            </a:pPr>
            <a:fld id="{07E6A62E-A2C3-40DD-A34F-9DC3FD68F654}" type="slidenum">
              <a:rPr lang="en-US"/>
              <a:pPr>
                <a:defRPr/>
              </a:pPr>
              <a:t>15</a:t>
            </a:fld>
            <a:endParaRPr lang="en-US"/>
          </a:p>
        </p:txBody>
      </p:sp>
      <p:pic>
        <p:nvPicPr>
          <p:cNvPr id="38914" name="Picture 1078" descr="صحراء"/>
          <p:cNvPicPr>
            <a:picLocks noChangeAspect="1" noChangeArrowheads="1"/>
          </p:cNvPicPr>
          <p:nvPr/>
        </p:nvPicPr>
        <p:blipFill>
          <a:blip r:embed="rId3"/>
          <a:srcRect/>
          <a:stretch>
            <a:fillRect/>
          </a:stretch>
        </p:blipFill>
        <p:spPr bwMode="auto">
          <a:xfrm>
            <a:off x="250825" y="2060575"/>
            <a:ext cx="8610600" cy="4176713"/>
          </a:xfrm>
          <a:prstGeom prst="rect">
            <a:avLst/>
          </a:prstGeom>
          <a:noFill/>
          <a:ln w="9525">
            <a:noFill/>
            <a:miter lim="800000"/>
            <a:headEnd/>
            <a:tailEnd/>
          </a:ln>
        </p:spPr>
      </p:pic>
      <p:pic>
        <p:nvPicPr>
          <p:cNvPr id="112689" name="Picture 1073" descr="001"/>
          <p:cNvPicPr>
            <a:picLocks noChangeAspect="1" noChangeArrowheads="1"/>
          </p:cNvPicPr>
          <p:nvPr/>
        </p:nvPicPr>
        <p:blipFill>
          <a:blip r:embed="rId4"/>
          <a:srcRect/>
          <a:stretch>
            <a:fillRect/>
          </a:stretch>
        </p:blipFill>
        <p:spPr bwMode="auto">
          <a:xfrm>
            <a:off x="250825" y="2060575"/>
            <a:ext cx="8610600" cy="4176713"/>
          </a:xfrm>
          <a:prstGeom prst="rect">
            <a:avLst/>
          </a:prstGeom>
          <a:noFill/>
          <a:ln w="9525">
            <a:noFill/>
            <a:miter lim="800000"/>
            <a:headEnd/>
            <a:tailEnd/>
          </a:ln>
        </p:spPr>
      </p:pic>
      <p:pic>
        <p:nvPicPr>
          <p:cNvPr id="112692" name="Picture 1076" descr="004"/>
          <p:cNvPicPr>
            <a:picLocks noChangeAspect="1" noChangeArrowheads="1"/>
          </p:cNvPicPr>
          <p:nvPr/>
        </p:nvPicPr>
        <p:blipFill>
          <a:blip r:embed="rId5"/>
          <a:srcRect/>
          <a:stretch>
            <a:fillRect/>
          </a:stretch>
        </p:blipFill>
        <p:spPr bwMode="auto">
          <a:xfrm>
            <a:off x="250825" y="2060575"/>
            <a:ext cx="8610600" cy="4176713"/>
          </a:xfrm>
          <a:prstGeom prst="rect">
            <a:avLst/>
          </a:prstGeom>
          <a:noFill/>
          <a:ln w="9525">
            <a:noFill/>
            <a:miter lim="800000"/>
            <a:headEnd/>
            <a:tailEnd/>
          </a:ln>
        </p:spPr>
      </p:pic>
      <p:pic>
        <p:nvPicPr>
          <p:cNvPr id="112690" name="Picture 1074" descr="002"/>
          <p:cNvPicPr>
            <a:picLocks noChangeAspect="1" noChangeArrowheads="1"/>
          </p:cNvPicPr>
          <p:nvPr/>
        </p:nvPicPr>
        <p:blipFill>
          <a:blip r:embed="rId6"/>
          <a:srcRect/>
          <a:stretch>
            <a:fillRect/>
          </a:stretch>
        </p:blipFill>
        <p:spPr bwMode="auto">
          <a:xfrm>
            <a:off x="250825" y="2060575"/>
            <a:ext cx="8585200" cy="4176713"/>
          </a:xfrm>
          <a:prstGeom prst="rect">
            <a:avLst/>
          </a:prstGeom>
          <a:noFill/>
          <a:ln w="9525">
            <a:noFill/>
            <a:miter lim="800000"/>
            <a:headEnd/>
            <a:tailEnd/>
          </a:ln>
        </p:spPr>
      </p:pic>
      <p:pic>
        <p:nvPicPr>
          <p:cNvPr id="112691" name="Picture 1075" descr="003"/>
          <p:cNvPicPr>
            <a:picLocks noChangeAspect="1" noChangeArrowheads="1"/>
          </p:cNvPicPr>
          <p:nvPr/>
        </p:nvPicPr>
        <p:blipFill>
          <a:blip r:embed="rId7"/>
          <a:srcRect/>
          <a:stretch>
            <a:fillRect/>
          </a:stretch>
        </p:blipFill>
        <p:spPr bwMode="auto">
          <a:xfrm>
            <a:off x="250825" y="2060575"/>
            <a:ext cx="8610600" cy="4176713"/>
          </a:xfrm>
          <a:prstGeom prst="rect">
            <a:avLst/>
          </a:prstGeom>
          <a:noFill/>
          <a:ln w="9525">
            <a:noFill/>
            <a:miter lim="800000"/>
            <a:headEnd/>
            <a:tailEnd/>
          </a:ln>
        </p:spPr>
      </p:pic>
      <p:sp>
        <p:nvSpPr>
          <p:cNvPr id="112648" name="Rectangle 1032"/>
          <p:cNvSpPr>
            <a:spLocks noGrp="1" noChangeArrowheads="1"/>
          </p:cNvSpPr>
          <p:nvPr>
            <p:ph type="body" idx="1"/>
          </p:nvPr>
        </p:nvSpPr>
        <p:spPr>
          <a:xfrm>
            <a:off x="250825" y="2060575"/>
            <a:ext cx="8610600" cy="4176713"/>
          </a:xfrm>
          <a:ln w="38100">
            <a:solidFill>
              <a:srgbClr val="33CC33"/>
            </a:solidFill>
          </a:ln>
          <a:effectLst>
            <a:prstShdw prst="shdw17" dist="17961" dir="2700000">
              <a:srgbClr val="33CC33">
                <a:gamma/>
                <a:shade val="60000"/>
                <a:invGamma/>
              </a:srgbClr>
            </a:prstShdw>
          </a:effectLst>
        </p:spPr>
        <p:txBody>
          <a:bodyPr/>
          <a:lstStyle/>
          <a:p>
            <a:pPr marL="609600" indent="-609600">
              <a:lnSpc>
                <a:spcPct val="60000"/>
              </a:lnSpc>
              <a:buFontTx/>
              <a:buNone/>
              <a:defRPr/>
            </a:pPr>
            <a:r>
              <a:rPr lang="ar-SA" sz="2400" b="1">
                <a:solidFill>
                  <a:srgbClr val="33CC33"/>
                </a:solidFill>
                <a:effectLst>
                  <a:outerShdw blurRad="38100" dist="38100" dir="2700000" algn="tl">
                    <a:srgbClr val="000000"/>
                  </a:outerShdw>
                </a:effectLst>
                <a:cs typeface="Traditional Arabic" pitchFamily="2" charset="-78"/>
              </a:rPr>
              <a:t>المشروع :</a:t>
            </a:r>
            <a:r>
              <a:rPr lang="ar-SA" sz="2400" b="1">
                <a:effectLst>
                  <a:outerShdw blurRad="38100" dist="38100" dir="2700000" algn="tl">
                    <a:srgbClr val="000000"/>
                  </a:outerShdw>
                </a:effectLst>
                <a:cs typeface="Traditional Arabic" pitchFamily="2" charset="-78"/>
              </a:rPr>
              <a:t> </a:t>
            </a:r>
            <a:r>
              <a:rPr lang="ar-TN" sz="2400" b="1">
                <a:solidFill>
                  <a:schemeClr val="hlink"/>
                </a:solidFill>
                <a:effectLst>
                  <a:outerShdw blurRad="38100" dist="38100" dir="2700000" algn="tl">
                    <a:srgbClr val="000000"/>
                  </a:outerShdw>
                </a:effectLst>
                <a:cs typeface="Traditional Arabic" pitchFamily="2" charset="-78"/>
              </a:rPr>
              <a:t>إنجاز بحث حول شخصيّة حنّبعل</a:t>
            </a:r>
            <a:r>
              <a:rPr lang="ar-TN" sz="2400" b="1">
                <a:effectLst>
                  <a:outerShdw blurRad="38100" dist="38100" dir="2700000" algn="tl">
                    <a:srgbClr val="000000"/>
                  </a:outerShdw>
                </a:effectLst>
                <a:cs typeface="Traditional Arabic" pitchFamily="2" charset="-78"/>
              </a:rPr>
              <a:t> </a:t>
            </a:r>
            <a:r>
              <a:rPr lang="ar-SA" sz="2400" b="1">
                <a:effectLst>
                  <a:outerShdw blurRad="38100" dist="38100" dir="2700000" algn="tl">
                    <a:srgbClr val="000000"/>
                  </a:outerShdw>
                </a:effectLst>
                <a:cs typeface="Traditional Arabic" pitchFamily="2" charset="-78"/>
              </a:rPr>
              <a:t>            </a:t>
            </a:r>
            <a:r>
              <a:rPr lang="ar-SA" sz="2400" b="1">
                <a:solidFill>
                  <a:srgbClr val="33CC33"/>
                </a:solidFill>
                <a:effectLst>
                  <a:outerShdw blurRad="38100" dist="38100" dir="2700000" algn="tl">
                    <a:srgbClr val="000000"/>
                  </a:outerShdw>
                </a:effectLst>
                <a:cs typeface="Traditional Arabic" pitchFamily="2" charset="-78"/>
              </a:rPr>
              <a:t>الحصّة :</a:t>
            </a:r>
            <a:r>
              <a:rPr lang="ar-SA" sz="2400" b="1">
                <a:effectLst>
                  <a:outerShdw blurRad="38100" dist="38100" dir="2700000" algn="tl">
                    <a:srgbClr val="000000"/>
                  </a:outerShdw>
                </a:effectLst>
                <a:cs typeface="Traditional Arabic" pitchFamily="2" charset="-78"/>
              </a:rPr>
              <a:t> </a:t>
            </a:r>
            <a:r>
              <a:rPr lang="ar-TN" sz="2400" b="1">
                <a:effectLst>
                  <a:outerShdw blurRad="38100" dist="38100" dir="2700000" algn="tl">
                    <a:srgbClr val="000000"/>
                  </a:outerShdw>
                </a:effectLst>
                <a:cs typeface="Traditional Arabic" pitchFamily="2" charset="-78"/>
              </a:rPr>
              <a:t>الرّابعة</a:t>
            </a:r>
            <a:endParaRPr lang="ar-SA" sz="2400" b="1">
              <a:effectLst>
                <a:outerShdw blurRad="38100" dist="38100" dir="2700000" algn="tl">
                  <a:srgbClr val="000000"/>
                </a:outerShdw>
              </a:effectLst>
              <a:cs typeface="Traditional Arabic" pitchFamily="2" charset="-78"/>
            </a:endParaRPr>
          </a:p>
          <a:p>
            <a:pPr marL="609600" indent="-609600">
              <a:lnSpc>
                <a:spcPct val="60000"/>
              </a:lnSpc>
              <a:buFontTx/>
              <a:buNone/>
              <a:defRPr/>
            </a:pPr>
            <a:r>
              <a:rPr lang="ar-SA" sz="2400" b="1">
                <a:solidFill>
                  <a:srgbClr val="33CC33"/>
                </a:solidFill>
                <a:effectLst>
                  <a:outerShdw blurRad="38100" dist="38100" dir="2700000" algn="tl">
                    <a:srgbClr val="000000"/>
                  </a:outerShdw>
                </a:effectLst>
                <a:cs typeface="Traditional Arabic" pitchFamily="2" charset="-78"/>
              </a:rPr>
              <a:t>الكفاية المستهدفة :</a:t>
            </a:r>
            <a:r>
              <a:rPr lang="ar-SA" sz="2400" b="1">
                <a:effectLst>
                  <a:outerShdw blurRad="38100" dist="38100" dir="2700000" algn="tl">
                    <a:srgbClr val="000000"/>
                  </a:outerShdw>
                </a:effectLst>
                <a:cs typeface="Traditional Arabic" pitchFamily="2" charset="-78"/>
              </a:rPr>
              <a:t> يتحكم المتعلم في تكنولوجيات المعلومات والاتّصال كأدوات منهجيّة لإنجاز مشروع . </a:t>
            </a:r>
          </a:p>
          <a:p>
            <a:pPr marL="609600" indent="-609600">
              <a:lnSpc>
                <a:spcPct val="60000"/>
              </a:lnSpc>
              <a:buFontTx/>
              <a:buNone/>
              <a:defRPr/>
            </a:pPr>
            <a:r>
              <a:rPr lang="ar-SA" sz="2400" b="1">
                <a:solidFill>
                  <a:srgbClr val="33CC33"/>
                </a:solidFill>
                <a:effectLst>
                  <a:outerShdw blurRad="38100" dist="38100" dir="2700000" algn="tl">
                    <a:srgbClr val="000000"/>
                  </a:outerShdw>
                </a:effectLst>
                <a:cs typeface="Traditional Arabic" pitchFamily="2" charset="-78"/>
              </a:rPr>
              <a:t>الأهداف المميّزة :</a:t>
            </a:r>
            <a:r>
              <a:rPr lang="ar-SA" sz="2400" b="1">
                <a:effectLst>
                  <a:outerShdw blurRad="38100" dist="38100" dir="2700000" algn="tl">
                    <a:srgbClr val="000000"/>
                  </a:outerShdw>
                </a:effectLst>
                <a:cs typeface="Traditional Arabic" pitchFamily="2" charset="-78"/>
              </a:rPr>
              <a:t> </a:t>
            </a:r>
            <a:r>
              <a:rPr lang="ar-TN" sz="2400" b="1">
                <a:effectLst>
                  <a:outerShdw blurRad="38100" dist="38100" dir="2700000" algn="tl">
                    <a:srgbClr val="000000"/>
                  </a:outerShdw>
                </a:effectLst>
                <a:cs typeface="Traditional Arabic" pitchFamily="2" charset="-78"/>
              </a:rPr>
              <a:t>-</a:t>
            </a:r>
            <a:r>
              <a:rPr lang="ar-SA" sz="2400" b="1">
                <a:effectLst>
                  <a:outerShdw blurRad="38100" dist="38100" dir="2700000" algn="tl">
                    <a:srgbClr val="000000"/>
                  </a:outerShdw>
                </a:effectLst>
                <a:cs typeface="Traditional Arabic" pitchFamily="2" charset="-78"/>
              </a:rPr>
              <a:t>البحث عن المعلومة </a:t>
            </a:r>
            <a:r>
              <a:rPr lang="ar-TN" sz="2400" b="1">
                <a:effectLst>
                  <a:outerShdw blurRad="38100" dist="38100" dir="2700000" algn="tl">
                    <a:srgbClr val="000000"/>
                  </a:outerShdw>
                </a:effectLst>
                <a:cs typeface="Traditional Arabic" pitchFamily="2" charset="-78"/>
              </a:rPr>
              <a:t>-</a:t>
            </a:r>
            <a:r>
              <a:rPr lang="ar-SA" sz="2400" b="1">
                <a:effectLst>
                  <a:outerShdw blurRad="38100" dist="38100" dir="2700000" algn="tl">
                    <a:srgbClr val="000000"/>
                  </a:outerShdw>
                </a:effectLst>
                <a:cs typeface="Traditional Arabic" pitchFamily="2" charset="-78"/>
              </a:rPr>
              <a:t> تخيّر ما يناسب من أدوات تكنولوجيات المعلومات والاتّصال لإنجاز مشروع </a:t>
            </a:r>
            <a:r>
              <a:rPr lang="ar-TN" sz="2400" b="1">
                <a:effectLst>
                  <a:outerShdw blurRad="38100" dist="38100" dir="2700000" algn="tl">
                    <a:srgbClr val="000000"/>
                  </a:outerShdw>
                </a:effectLst>
                <a:cs typeface="Traditional Arabic" pitchFamily="2" charset="-78"/>
              </a:rPr>
              <a:t>-</a:t>
            </a:r>
            <a:r>
              <a:rPr lang="ar-SA" sz="2400" b="1">
                <a:effectLst>
                  <a:outerShdw blurRad="38100" dist="38100" dir="2700000" algn="tl">
                    <a:srgbClr val="000000"/>
                  </a:outerShdw>
                </a:effectLst>
                <a:cs typeface="Traditional Arabic" pitchFamily="2" charset="-78"/>
              </a:rPr>
              <a:t> احترام حقوق التأليف و النّشر.</a:t>
            </a:r>
          </a:p>
          <a:p>
            <a:pPr marL="609600" indent="-609600">
              <a:lnSpc>
                <a:spcPct val="60000"/>
              </a:lnSpc>
              <a:buFontTx/>
              <a:buNone/>
              <a:defRPr/>
            </a:pPr>
            <a:r>
              <a:rPr lang="ar-SA" sz="2400" b="1">
                <a:solidFill>
                  <a:srgbClr val="33CC33"/>
                </a:solidFill>
                <a:effectLst>
                  <a:outerShdw blurRad="38100" dist="38100" dir="2700000" algn="tl">
                    <a:srgbClr val="000000"/>
                  </a:outerShdw>
                </a:effectLst>
                <a:cs typeface="Traditional Arabic" pitchFamily="2" charset="-78"/>
              </a:rPr>
              <a:t>المحتوى :</a:t>
            </a:r>
            <a:r>
              <a:rPr lang="ar-SA" sz="2400" b="1">
                <a:effectLst>
                  <a:outerShdw blurRad="38100" dist="38100" dir="2700000" algn="tl">
                    <a:srgbClr val="000000"/>
                  </a:outerShdw>
                </a:effectLst>
                <a:cs typeface="Traditional Arabic" pitchFamily="2" charset="-78"/>
              </a:rPr>
              <a:t> -  إنشاء مستند جديد : + فتح برمجيّة العروض, تخيّر نوع الشّريحة وحفظ المستند في المجلّد الرئيسي  </a:t>
            </a:r>
          </a:p>
          <a:p>
            <a:pPr marL="609600" indent="-609600">
              <a:lnSpc>
                <a:spcPct val="60000"/>
              </a:lnSpc>
              <a:buFontTx/>
              <a:buNone/>
              <a:defRPr/>
            </a:pPr>
            <a:r>
              <a:rPr lang="ar-SA" sz="2400" b="1">
                <a:effectLst>
                  <a:outerShdw blurRad="38100" dist="38100" dir="2700000" algn="tl">
                    <a:srgbClr val="000000"/>
                  </a:outerShdw>
                </a:effectLst>
                <a:cs typeface="Traditional Arabic" pitchFamily="2" charset="-78"/>
              </a:rPr>
              <a:t>- إعداد الشريحة الأولى: +تخير خلفيّة الشريحة, كتابة عنوان البحث, كتابة أسماء أعضاء الفريق , المعاينة والحفظ</a:t>
            </a:r>
          </a:p>
          <a:p>
            <a:pPr marL="609600" indent="-609600">
              <a:lnSpc>
                <a:spcPct val="60000"/>
              </a:lnSpc>
              <a:buFontTx/>
              <a:buNone/>
              <a:defRPr/>
            </a:pPr>
            <a:r>
              <a:rPr lang="ar-SA" sz="2400" b="1">
                <a:effectLst>
                  <a:outerShdw blurRad="38100" dist="38100" dir="2700000" algn="tl">
                    <a:srgbClr val="000000"/>
                  </a:outerShdw>
                </a:effectLst>
                <a:cs typeface="Traditional Arabic" pitchFamily="2" charset="-78"/>
              </a:rPr>
              <a:t>- إعداد الشّريحة الثّانية: +إدراج شريحة جديدة, تخيّر النوعيّة( نص و صورة)كتابة عنوان البحث ومحاوره إدراج صورة حنّبعل.</a:t>
            </a:r>
          </a:p>
          <a:p>
            <a:pPr marL="609600" indent="-609600">
              <a:lnSpc>
                <a:spcPct val="60000"/>
              </a:lnSpc>
              <a:buFontTx/>
              <a:buNone/>
              <a:defRPr/>
            </a:pPr>
            <a:r>
              <a:rPr lang="ar-SA" sz="2400" b="1">
                <a:effectLst>
                  <a:outerShdw blurRad="38100" dist="38100" dir="2700000" algn="tl">
                    <a:srgbClr val="000000"/>
                  </a:outerShdw>
                </a:effectLst>
                <a:cs typeface="Traditional Arabic" pitchFamily="2" charset="-78"/>
              </a:rPr>
              <a:t>- إعداد الشّريحة الثّالثة: إدراج شريحة جديدة, تخيّر النوعيّة( نص و صورة) كتابة عنوان البحث الوثائقي, إدراج صورة للقائد حنّبعل, فتح </a:t>
            </a:r>
            <a:r>
              <a:rPr lang="ar-TN" sz="2400" b="1">
                <a:effectLst>
                  <a:outerShdw blurRad="38100" dist="38100" dir="2700000" algn="tl">
                    <a:srgbClr val="000000"/>
                  </a:outerShdw>
                </a:effectLst>
                <a:cs typeface="Traditional Arabic" pitchFamily="2" charset="-78"/>
              </a:rPr>
              <a:t>الملف النّصي </a:t>
            </a:r>
            <a:r>
              <a:rPr lang="ar-SA" sz="2400" b="1">
                <a:effectLst>
                  <a:outerShdw blurRad="38100" dist="38100" dir="2700000" algn="tl">
                    <a:srgbClr val="000000"/>
                  </a:outerShdw>
                </a:effectLst>
                <a:cs typeface="Traditional Arabic" pitchFamily="2" charset="-78"/>
              </a:rPr>
              <a:t>" حنّبعل " نسخه ولصقه في الشّريحة, توضيب الشّريحة , عرضها ومعاينتها و حفظها .</a:t>
            </a:r>
            <a:r>
              <a:rPr lang="ar-SA" sz="2400" b="1">
                <a:cs typeface="Traditional Arabic" pitchFamily="2" charset="-78"/>
              </a:rPr>
              <a:t> </a:t>
            </a:r>
            <a:endParaRPr lang="ar-SA" sz="2400" b="1">
              <a:effectLst>
                <a:outerShdw blurRad="38100" dist="38100" dir="2700000" algn="tl">
                  <a:srgbClr val="000000"/>
                </a:outerShdw>
              </a:effectLst>
              <a:cs typeface="Traditional Arabic" pitchFamily="2" charset="-78"/>
            </a:endParaRPr>
          </a:p>
          <a:p>
            <a:pPr marL="609600" indent="-609600">
              <a:lnSpc>
                <a:spcPct val="60000"/>
              </a:lnSpc>
              <a:buFontTx/>
              <a:buNone/>
              <a:defRPr/>
            </a:pPr>
            <a:r>
              <a:rPr lang="ar-SA" sz="2400" b="1">
                <a:solidFill>
                  <a:srgbClr val="33CC33"/>
                </a:solidFill>
                <a:effectLst>
                  <a:outerShdw blurRad="38100" dist="38100" dir="2700000" algn="tl">
                    <a:srgbClr val="000000"/>
                  </a:outerShdw>
                </a:effectLst>
                <a:cs typeface="Traditional Arabic" pitchFamily="2" charset="-78"/>
              </a:rPr>
              <a:t>هدف الحصّة :</a:t>
            </a:r>
            <a:r>
              <a:rPr lang="ar-SA" sz="2400" b="1">
                <a:effectLst>
                  <a:outerShdw blurRad="38100" dist="38100" dir="2700000" algn="tl">
                    <a:srgbClr val="000000"/>
                  </a:outerShdw>
                </a:effectLst>
                <a:cs typeface="Traditional Arabic" pitchFamily="2" charset="-78"/>
              </a:rPr>
              <a:t> أن تكون المتعلّم قادرا على إدراج نص و صورة داخل الشّريحة وتوضيبها.</a:t>
            </a:r>
            <a:r>
              <a:rPr lang="en-US" sz="2400" b="1">
                <a:cs typeface="Traditional Arabic" pitchFamily="2" charset="-78"/>
              </a:rPr>
              <a:t> </a:t>
            </a:r>
            <a:endParaRPr lang="ar-TN" sz="2400" b="1">
              <a:cs typeface="Traditional Arabic" pitchFamily="2" charset="-78"/>
            </a:endParaRPr>
          </a:p>
        </p:txBody>
      </p:sp>
      <p:sp>
        <p:nvSpPr>
          <p:cNvPr id="38921" name="Text Box 1099" descr="webshots"/>
          <p:cNvSpPr txBox="1">
            <a:spLocks noChangeArrowheads="1"/>
          </p:cNvSpPr>
          <p:nvPr/>
        </p:nvSpPr>
        <p:spPr bwMode="auto">
          <a:xfrm>
            <a:off x="7121525" y="901700"/>
            <a:ext cx="1219200" cy="555625"/>
          </a:xfrm>
          <a:prstGeom prst="rect">
            <a:avLst/>
          </a:prstGeom>
          <a:blipFill dpi="0" rotWithShape="1">
            <a:blip r:embed="rId8"/>
            <a:srcRect/>
            <a:stretch>
              <a:fillRect/>
            </a:stretch>
          </a:blipFill>
          <a:ln w="38100">
            <a:solidFill>
              <a:srgbClr val="33CC33"/>
            </a:solidFill>
            <a:miter lim="800000"/>
            <a:headEnd/>
            <a:tailEnd/>
          </a:ln>
        </p:spPr>
        <p:txBody>
          <a:bodyPr>
            <a:spAutoFit/>
          </a:bodyPr>
          <a:lstStyle/>
          <a:p>
            <a:pPr algn="ctr" rtl="1">
              <a:spcBef>
                <a:spcPct val="50000"/>
              </a:spcBef>
            </a:pPr>
            <a:fld id="{4939CC3D-C61D-41D7-B12E-04E3EE07DAC5}" type="datetime12">
              <a:rPr lang="ar-TN" sz="1400">
                <a:cs typeface="Times New Roman" pitchFamily="18" charset="0"/>
              </a:rPr>
              <a:pPr algn="ctr" rtl="1">
                <a:spcBef>
                  <a:spcPct val="50000"/>
                </a:spcBef>
              </a:pPr>
              <a:t>11-12-2013 8:29</a:t>
            </a:fld>
            <a:endParaRPr lang="en-US" sz="1400"/>
          </a:p>
        </p:txBody>
      </p:sp>
      <p:sp>
        <p:nvSpPr>
          <p:cNvPr id="38922" name="Oval 1100" descr="webshots"/>
          <p:cNvSpPr>
            <a:spLocks noChangeArrowheads="1"/>
          </p:cNvSpPr>
          <p:nvPr/>
        </p:nvSpPr>
        <p:spPr bwMode="auto">
          <a:xfrm>
            <a:off x="250825" y="6432550"/>
            <a:ext cx="685800" cy="381000"/>
          </a:xfrm>
          <a:prstGeom prst="ellipse">
            <a:avLst/>
          </a:prstGeom>
          <a:blipFill dpi="0" rotWithShape="1">
            <a:blip r:embed="rId9"/>
            <a:srcRect/>
            <a:stretch>
              <a:fillRect/>
            </a:stretch>
          </a:blipFill>
          <a:ln w="76200" cap="sq" cmpd="tri">
            <a:solidFill>
              <a:srgbClr val="33CC33"/>
            </a:solidFill>
            <a:miter lim="800000"/>
            <a:headEnd type="none" w="sm" len="sm"/>
            <a:tailEnd type="none" w="sm" len="sm"/>
          </a:ln>
        </p:spPr>
        <p:txBody>
          <a:bodyPr wrap="none" anchor="ctr"/>
          <a:lstStyle/>
          <a:p>
            <a:pPr algn="ctr" rtl="1"/>
            <a:r>
              <a:rPr lang="fr-FR">
                <a:cs typeface="Times New Roman" pitchFamily="18" charset="0"/>
              </a:rPr>
              <a:t>13</a:t>
            </a:r>
            <a:endParaRPr lang="en-US">
              <a:cs typeface="Times New Roman" pitchFamily="18" charset="0"/>
            </a:endParaRPr>
          </a:p>
        </p:txBody>
      </p:sp>
      <p:sp>
        <p:nvSpPr>
          <p:cNvPr id="38923" name="Oval 1101" descr="webshots">
            <a:hlinkClick r:id="rId10" action="ppaction://hlinksldjump"/>
          </p:cNvPr>
          <p:cNvSpPr>
            <a:spLocks noChangeArrowheads="1"/>
          </p:cNvSpPr>
          <p:nvPr/>
        </p:nvSpPr>
        <p:spPr bwMode="auto">
          <a:xfrm>
            <a:off x="8278813" y="6381750"/>
            <a:ext cx="685800" cy="381000"/>
          </a:xfrm>
          <a:prstGeom prst="ellipse">
            <a:avLst/>
          </a:prstGeom>
          <a:blipFill dpi="0" rotWithShape="1">
            <a:blip r:embed="rId9"/>
            <a:srcRect/>
            <a:stretch>
              <a:fillRect/>
            </a:stretch>
          </a:blipFill>
          <a:ln w="76200" cap="sq" cmpd="tri">
            <a:solidFill>
              <a:srgbClr val="33CC33"/>
            </a:solidFill>
            <a:miter lim="800000"/>
            <a:headEnd type="none" w="sm" len="sm"/>
            <a:tailEnd type="none" w="sm" len="sm"/>
          </a:ln>
        </p:spPr>
        <p:txBody>
          <a:bodyPr wrap="none" anchor="ctr"/>
          <a:lstStyle/>
          <a:p>
            <a:pPr algn="ctr" rtl="1"/>
            <a:r>
              <a:rPr lang="ar-SA" sz="1800"/>
              <a:t>الفهرس</a:t>
            </a:r>
            <a:endParaRPr lang="fr-FR" sz="1800"/>
          </a:p>
        </p:txBody>
      </p:sp>
      <p:sp>
        <p:nvSpPr>
          <p:cNvPr id="112718" name="AutoShape 1102" descr="webshots">
            <a:hlinkClick r:id="rId11" action="ppaction://hlinkfile"/>
          </p:cNvPr>
          <p:cNvSpPr>
            <a:spLocks noChangeArrowheads="1"/>
          </p:cNvSpPr>
          <p:nvPr/>
        </p:nvSpPr>
        <p:spPr bwMode="auto">
          <a:xfrm>
            <a:off x="971550" y="5991225"/>
            <a:ext cx="2220913" cy="533400"/>
          </a:xfrm>
          <a:prstGeom prst="flowChartTerminator">
            <a:avLst/>
          </a:prstGeom>
          <a:blipFill dpi="0" rotWithShape="0">
            <a:blip r:embed="rId12"/>
            <a:srcRect/>
            <a:stretch>
              <a:fillRect/>
            </a:stretch>
          </a:blipFill>
          <a:ln w="47625">
            <a:solidFill>
              <a:srgbClr val="33CC33"/>
            </a:solidFill>
            <a:miter lim="800000"/>
            <a:headEnd/>
            <a:tailEnd/>
          </a:ln>
          <a:effectLst>
            <a:prstShdw prst="shdw17" dist="17961" dir="2700000">
              <a:srgbClr val="1F7A1F"/>
            </a:prstShdw>
          </a:effectLst>
        </p:spPr>
        <p:txBody>
          <a:bodyPr wrap="none" anchor="ctr"/>
          <a:lstStyle/>
          <a:p>
            <a:pPr algn="ctr" rtl="1"/>
            <a:r>
              <a:rPr lang="ar-TN" sz="2800">
                <a:cs typeface="Traditional Arabic" pitchFamily="2" charset="-78"/>
              </a:rPr>
              <a:t>جذاذة النّشاط</a:t>
            </a:r>
            <a:endParaRPr lang="fr-FR" sz="2800">
              <a:cs typeface="Traditional Arabic" pitchFamily="2" charset="-78"/>
            </a:endParaRPr>
          </a:p>
        </p:txBody>
      </p:sp>
      <p:pic>
        <p:nvPicPr>
          <p:cNvPr id="112774" name="Picture 1158" descr="BOOK29"/>
          <p:cNvPicPr>
            <a:picLocks noChangeAspect="1" noChangeArrowheads="1" noCrop="1"/>
          </p:cNvPicPr>
          <p:nvPr/>
        </p:nvPicPr>
        <p:blipFill>
          <a:blip r:embed="rId13"/>
          <a:srcRect/>
          <a:stretch>
            <a:fillRect/>
          </a:stretch>
        </p:blipFill>
        <p:spPr bwMode="auto">
          <a:xfrm>
            <a:off x="395288" y="2133600"/>
            <a:ext cx="863600" cy="719138"/>
          </a:xfrm>
          <a:prstGeom prst="rect">
            <a:avLst/>
          </a:prstGeom>
          <a:noFill/>
          <a:ln w="9525">
            <a:noFill/>
            <a:miter lim="800000"/>
            <a:headEnd/>
            <a:tailEnd/>
          </a:ln>
        </p:spPr>
      </p:pic>
      <p:sp>
        <p:nvSpPr>
          <p:cNvPr id="15" name="AutoShape 234">
            <a:hlinkClick r:id="rId14" action="ppaction://hlinkfile"/>
          </p:cNvPr>
          <p:cNvSpPr>
            <a:spLocks noChangeArrowheads="1"/>
          </p:cNvSpPr>
          <p:nvPr/>
        </p:nvSpPr>
        <p:spPr bwMode="auto">
          <a:xfrm>
            <a:off x="5715008" y="6000768"/>
            <a:ext cx="2220912" cy="533400"/>
          </a:xfrm>
          <a:prstGeom prst="flowChartTerminator">
            <a:avLst/>
          </a:prstGeom>
          <a:gradFill rotWithShape="0">
            <a:gsLst>
              <a:gs pos="0">
                <a:schemeClr val="accent1"/>
              </a:gs>
              <a:gs pos="100000">
                <a:schemeClr val="accent1">
                  <a:gamma/>
                  <a:shade val="36078"/>
                  <a:invGamma/>
                </a:schemeClr>
              </a:gs>
            </a:gsLst>
            <a:path path="shape">
              <a:fillToRect l="50000" t="50000" r="50000" b="50000"/>
            </a:path>
          </a:gradFill>
          <a:ln w="47625">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rtl="1">
              <a:defRPr/>
            </a:pPr>
            <a:endParaRPr lang="fr-FR" sz="2800" dirty="0">
              <a:cs typeface="Times New Roman" pitchFamily="18" charset="0"/>
            </a:endParaRPr>
          </a:p>
        </p:txBody>
      </p:sp>
      <p:graphicFrame>
        <p:nvGraphicFramePr>
          <p:cNvPr id="16" name="Tableau 15"/>
          <p:cNvGraphicFramePr>
            <a:graphicFrameLocks noGrp="1"/>
          </p:cNvGraphicFramePr>
          <p:nvPr/>
        </p:nvGraphicFramePr>
        <p:xfrm>
          <a:off x="428596" y="285728"/>
          <a:ext cx="6096000" cy="1371600"/>
        </p:xfrm>
        <a:graphic>
          <a:graphicData uri="http://schemas.openxmlformats.org/drawingml/2006/table">
            <a:tbl>
              <a:tblPr rtl="1" firstRow="1" bandRow="1">
                <a:tableStyleId>{073A0DAA-6AF3-43AB-8588-CEC1D06C72B9}</a:tableStyleId>
              </a:tblPr>
              <a:tblGrid>
                <a:gridCol w="1527784"/>
                <a:gridCol w="1520216"/>
                <a:gridCol w="762000"/>
                <a:gridCol w="762000"/>
                <a:gridCol w="1524000"/>
              </a:tblGrid>
              <a:tr h="370840">
                <a:tc>
                  <a:txBody>
                    <a:bodyPr/>
                    <a:lstStyle/>
                    <a:p>
                      <a:pPr algn="ctr" rtl="1"/>
                      <a:endParaRPr lang="ar-SA" dirty="0"/>
                    </a:p>
                  </a:txBody>
                  <a:tcPr>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1"/>
                      <a:r>
                        <a:rPr lang="ar-SA" sz="2400" dirty="0" smtClean="0"/>
                        <a:t>14</a:t>
                      </a:r>
                      <a:r>
                        <a:rPr lang="ar-SA" sz="2400" baseline="0" dirty="0" smtClean="0"/>
                        <a:t> - 15</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gridSpan="2">
                  <a:txBody>
                    <a:bodyPr/>
                    <a:lstStyle/>
                    <a:p>
                      <a:pPr algn="ctr" rtl="1"/>
                      <a:r>
                        <a:rPr lang="ar-SA" sz="2400" dirty="0" smtClean="0"/>
                        <a:t>15 - 16</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rtl="1"/>
                      <a:endParaRPr lang="ar-SA"/>
                    </a:p>
                  </a:txBody>
                  <a:tcPr/>
                </a:tc>
                <a:tc>
                  <a:txBody>
                    <a:bodyPr/>
                    <a:lstStyle/>
                    <a:p>
                      <a:pPr algn="ctr" rtl="1"/>
                      <a:r>
                        <a:rPr lang="ar-SA" sz="2400" dirty="0" smtClean="0"/>
                        <a:t>16 - 17</a:t>
                      </a:r>
                      <a:endParaRPr lang="ar-SA" sz="2400" b="1" dirty="0"/>
                    </a:p>
                  </a:txBody>
                  <a:tcPr>
                    <a:lnL w="38100" cap="flat" cmpd="sng" algn="ctr">
                      <a:solidFill>
                        <a:schemeClr val="tx1"/>
                      </a:solidFill>
                      <a:prstDash val="solid"/>
                      <a:round/>
                      <a:headEnd type="none" w="med" len="med"/>
                      <a:tailEnd type="none" w="med" len="med"/>
                    </a:lnL>
                    <a:solidFill>
                      <a:schemeClr val="accent1">
                        <a:lumMod val="75000"/>
                      </a:schemeClr>
                    </a:solidFill>
                  </a:tcPr>
                </a:tc>
              </a:tr>
              <a:tr h="370840">
                <a:tc>
                  <a:txBody>
                    <a:bodyPr/>
                    <a:lstStyle/>
                    <a:p>
                      <a:pPr algn="ctr" rtl="1"/>
                      <a:r>
                        <a:rPr lang="ar-SA" sz="2400" b="1" dirty="0" smtClean="0"/>
                        <a:t>الاثنين </a:t>
                      </a:r>
                      <a:endParaRPr lang="ar-SA" sz="2400"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1"/>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rtl="1"/>
                      <a:r>
                        <a:rPr lang="ar-SA" sz="2400" b="1" dirty="0" smtClean="0"/>
                        <a:t>6ب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rtl="1"/>
                      <a:endParaRPr lang="ar-SA"/>
                    </a:p>
                  </a:txBody>
                  <a:tcPr/>
                </a:tc>
                <a:tc>
                  <a:txBody>
                    <a:bodyPr/>
                    <a:lstStyle/>
                    <a:p>
                      <a:pPr algn="ctr" rtl="1"/>
                      <a:r>
                        <a:rPr lang="ar-SA" sz="2400" b="1" dirty="0" smtClean="0"/>
                        <a:t>6 </a:t>
                      </a:r>
                      <a:r>
                        <a:rPr lang="ar-SA" sz="2400" b="1" dirty="0" err="1" smtClean="0"/>
                        <a:t>ب</a:t>
                      </a:r>
                      <a:endParaRPr lang="ar-SA" sz="2400"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algn="ctr" rtl="1"/>
                      <a:r>
                        <a:rPr lang="ar-SA" sz="2400" b="1" dirty="0" smtClean="0"/>
                        <a:t>الأربعاء </a:t>
                      </a:r>
                      <a:endParaRPr lang="ar-SA"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12648">
                                            <p:txEl>
                                              <p:pRg st="0" end="0"/>
                                            </p:txEl>
                                          </p:spTgt>
                                        </p:tgtEl>
                                        <p:attrNameLst>
                                          <p:attrName>style.visibility</p:attrName>
                                        </p:attrNameLst>
                                      </p:cBhvr>
                                      <p:to>
                                        <p:strVal val="visible"/>
                                      </p:to>
                                    </p:set>
                                    <p:anim calcmode="lin" valueType="num">
                                      <p:cBhvr>
                                        <p:cTn id="7" dur="1000" fill="hold"/>
                                        <p:tgtEl>
                                          <p:spTgt spid="11264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264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264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64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112648">
                                            <p:txEl>
                                              <p:pRg st="1" end="1"/>
                                            </p:txEl>
                                          </p:spTgt>
                                        </p:tgtEl>
                                        <p:attrNameLst>
                                          <p:attrName>style.visibility</p:attrName>
                                        </p:attrNameLst>
                                      </p:cBhvr>
                                      <p:to>
                                        <p:strVal val="visible"/>
                                      </p:to>
                                    </p:set>
                                    <p:anim calcmode="lin" valueType="num">
                                      <p:cBhvr>
                                        <p:cTn id="14" dur="1000" fill="hold"/>
                                        <p:tgtEl>
                                          <p:spTgt spid="112648">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12648">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11264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1264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112648">
                                            <p:txEl>
                                              <p:pRg st="2" end="2"/>
                                            </p:txEl>
                                          </p:spTgt>
                                        </p:tgtEl>
                                        <p:attrNameLst>
                                          <p:attrName>style.visibility</p:attrName>
                                        </p:attrNameLst>
                                      </p:cBhvr>
                                      <p:to>
                                        <p:strVal val="visible"/>
                                      </p:to>
                                    </p:set>
                                    <p:anim calcmode="lin" valueType="num">
                                      <p:cBhvr>
                                        <p:cTn id="21" dur="1000" fill="hold"/>
                                        <p:tgtEl>
                                          <p:spTgt spid="112648">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12648">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11264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1264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112648">
                                            <p:txEl>
                                              <p:pRg st="3" end="3"/>
                                            </p:txEl>
                                          </p:spTgt>
                                        </p:tgtEl>
                                        <p:attrNameLst>
                                          <p:attrName>style.visibility</p:attrName>
                                        </p:attrNameLst>
                                      </p:cBhvr>
                                      <p:to>
                                        <p:strVal val="visible"/>
                                      </p:to>
                                    </p:set>
                                    <p:anim calcmode="lin" valueType="num">
                                      <p:cBhvr>
                                        <p:cTn id="28" dur="1000" fill="hold"/>
                                        <p:tgtEl>
                                          <p:spTgt spid="112648">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112648">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11264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1264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grpId="0" nodeType="afterEffect">
                                  <p:stCondLst>
                                    <p:cond delay="0"/>
                                  </p:stCondLst>
                                  <p:childTnLst>
                                    <p:set>
                                      <p:cBhvr>
                                        <p:cTn id="34" dur="1" fill="hold">
                                          <p:stCondLst>
                                            <p:cond delay="0"/>
                                          </p:stCondLst>
                                        </p:cTn>
                                        <p:tgtEl>
                                          <p:spTgt spid="112648">
                                            <p:txEl>
                                              <p:pRg st="4" end="4"/>
                                            </p:txEl>
                                          </p:spTgt>
                                        </p:tgtEl>
                                        <p:attrNameLst>
                                          <p:attrName>style.visibility</p:attrName>
                                        </p:attrNameLst>
                                      </p:cBhvr>
                                      <p:to>
                                        <p:strVal val="visible"/>
                                      </p:to>
                                    </p:set>
                                    <p:anim calcmode="lin" valueType="num">
                                      <p:cBhvr>
                                        <p:cTn id="35" dur="1000" fill="hold"/>
                                        <p:tgtEl>
                                          <p:spTgt spid="112648">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112648">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11264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1264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grpId="0" nodeType="afterEffect">
                                  <p:stCondLst>
                                    <p:cond delay="0"/>
                                  </p:stCondLst>
                                  <p:childTnLst>
                                    <p:set>
                                      <p:cBhvr>
                                        <p:cTn id="41" dur="1" fill="hold">
                                          <p:stCondLst>
                                            <p:cond delay="0"/>
                                          </p:stCondLst>
                                        </p:cTn>
                                        <p:tgtEl>
                                          <p:spTgt spid="112648">
                                            <p:txEl>
                                              <p:pRg st="5" end="5"/>
                                            </p:txEl>
                                          </p:spTgt>
                                        </p:tgtEl>
                                        <p:attrNameLst>
                                          <p:attrName>style.visibility</p:attrName>
                                        </p:attrNameLst>
                                      </p:cBhvr>
                                      <p:to>
                                        <p:strVal val="visible"/>
                                      </p:to>
                                    </p:set>
                                    <p:anim calcmode="lin" valueType="num">
                                      <p:cBhvr>
                                        <p:cTn id="42" dur="1000" fill="hold"/>
                                        <p:tgtEl>
                                          <p:spTgt spid="112648">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112648">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112648">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12648">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15" presetClass="entr" presetSubtype="0" fill="hold" grpId="0" nodeType="afterEffect">
                                  <p:stCondLst>
                                    <p:cond delay="0"/>
                                  </p:stCondLst>
                                  <p:childTnLst>
                                    <p:set>
                                      <p:cBhvr>
                                        <p:cTn id="48" dur="1" fill="hold">
                                          <p:stCondLst>
                                            <p:cond delay="0"/>
                                          </p:stCondLst>
                                        </p:cTn>
                                        <p:tgtEl>
                                          <p:spTgt spid="112648">
                                            <p:txEl>
                                              <p:pRg st="6" end="6"/>
                                            </p:txEl>
                                          </p:spTgt>
                                        </p:tgtEl>
                                        <p:attrNameLst>
                                          <p:attrName>style.visibility</p:attrName>
                                        </p:attrNameLst>
                                      </p:cBhvr>
                                      <p:to>
                                        <p:strVal val="visible"/>
                                      </p:to>
                                    </p:set>
                                    <p:anim calcmode="lin" valueType="num">
                                      <p:cBhvr>
                                        <p:cTn id="49" dur="1000" fill="hold"/>
                                        <p:tgtEl>
                                          <p:spTgt spid="112648">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112648">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112648">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12648">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7000"/>
                            </p:stCondLst>
                            <p:childTnLst>
                              <p:par>
                                <p:cTn id="54" presetID="15" presetClass="entr" presetSubtype="0" fill="hold" grpId="0" nodeType="afterEffect">
                                  <p:stCondLst>
                                    <p:cond delay="0"/>
                                  </p:stCondLst>
                                  <p:childTnLst>
                                    <p:set>
                                      <p:cBhvr>
                                        <p:cTn id="55" dur="1" fill="hold">
                                          <p:stCondLst>
                                            <p:cond delay="0"/>
                                          </p:stCondLst>
                                        </p:cTn>
                                        <p:tgtEl>
                                          <p:spTgt spid="112648">
                                            <p:txEl>
                                              <p:pRg st="7" end="7"/>
                                            </p:txEl>
                                          </p:spTgt>
                                        </p:tgtEl>
                                        <p:attrNameLst>
                                          <p:attrName>style.visibility</p:attrName>
                                        </p:attrNameLst>
                                      </p:cBhvr>
                                      <p:to>
                                        <p:strVal val="visible"/>
                                      </p:to>
                                    </p:set>
                                    <p:anim calcmode="lin" valueType="num">
                                      <p:cBhvr>
                                        <p:cTn id="56" dur="1000" fill="hold"/>
                                        <p:tgtEl>
                                          <p:spTgt spid="112648">
                                            <p:txEl>
                                              <p:pRg st="7" end="7"/>
                                            </p:txEl>
                                          </p:spTgt>
                                        </p:tgtEl>
                                        <p:attrNameLst>
                                          <p:attrName>ppt_w</p:attrName>
                                        </p:attrNameLst>
                                      </p:cBhvr>
                                      <p:tavLst>
                                        <p:tav tm="0">
                                          <p:val>
                                            <p:fltVal val="0"/>
                                          </p:val>
                                        </p:tav>
                                        <p:tav tm="100000">
                                          <p:val>
                                            <p:strVal val="#ppt_w"/>
                                          </p:val>
                                        </p:tav>
                                      </p:tavLst>
                                    </p:anim>
                                    <p:anim calcmode="lin" valueType="num">
                                      <p:cBhvr>
                                        <p:cTn id="57" dur="1000" fill="hold"/>
                                        <p:tgtEl>
                                          <p:spTgt spid="112648">
                                            <p:txEl>
                                              <p:pRg st="7" end="7"/>
                                            </p:txEl>
                                          </p:spTgt>
                                        </p:tgtEl>
                                        <p:attrNameLst>
                                          <p:attrName>ppt_h</p:attrName>
                                        </p:attrNameLst>
                                      </p:cBhvr>
                                      <p:tavLst>
                                        <p:tav tm="0">
                                          <p:val>
                                            <p:fltVal val="0"/>
                                          </p:val>
                                        </p:tav>
                                        <p:tav tm="100000">
                                          <p:val>
                                            <p:strVal val="#ppt_h"/>
                                          </p:val>
                                        </p:tav>
                                      </p:tavLst>
                                    </p:anim>
                                    <p:anim calcmode="lin" valueType="num">
                                      <p:cBhvr>
                                        <p:cTn id="58" dur="1000" fill="hold"/>
                                        <p:tgtEl>
                                          <p:spTgt spid="112648">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12648">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par>
                          <p:cTn id="60" fill="hold">
                            <p:stCondLst>
                              <p:cond delay="8000"/>
                            </p:stCondLst>
                            <p:childTnLst>
                              <p:par>
                                <p:cTn id="61" presetID="5" presetClass="entr" presetSubtype="10" fill="hold" nodeType="afterEffect">
                                  <p:stCondLst>
                                    <p:cond delay="0"/>
                                  </p:stCondLst>
                                  <p:childTnLst>
                                    <p:set>
                                      <p:cBhvr>
                                        <p:cTn id="62" dur="1" fill="hold">
                                          <p:stCondLst>
                                            <p:cond delay="0"/>
                                          </p:stCondLst>
                                        </p:cTn>
                                        <p:tgtEl>
                                          <p:spTgt spid="112689"/>
                                        </p:tgtEl>
                                        <p:attrNameLst>
                                          <p:attrName>style.visibility</p:attrName>
                                        </p:attrNameLst>
                                      </p:cBhvr>
                                      <p:to>
                                        <p:strVal val="visible"/>
                                      </p:to>
                                    </p:set>
                                    <p:animEffect transition="in" filter="checkerboard(across)">
                                      <p:cBhvr>
                                        <p:cTn id="63" dur="500"/>
                                        <p:tgtEl>
                                          <p:spTgt spid="112689"/>
                                        </p:tgtEl>
                                      </p:cBhvr>
                                    </p:animEffect>
                                  </p:childTnLst>
                                </p:cTn>
                              </p:par>
                            </p:childTnLst>
                          </p:cTn>
                        </p:par>
                        <p:par>
                          <p:cTn id="64" fill="hold">
                            <p:stCondLst>
                              <p:cond delay="8500"/>
                            </p:stCondLst>
                            <p:childTnLst>
                              <p:par>
                                <p:cTn id="65" presetID="5" presetClass="entr" presetSubtype="10" fill="hold" nodeType="afterEffect">
                                  <p:stCondLst>
                                    <p:cond delay="0"/>
                                  </p:stCondLst>
                                  <p:childTnLst>
                                    <p:set>
                                      <p:cBhvr>
                                        <p:cTn id="66" dur="1" fill="hold">
                                          <p:stCondLst>
                                            <p:cond delay="0"/>
                                          </p:stCondLst>
                                        </p:cTn>
                                        <p:tgtEl>
                                          <p:spTgt spid="112692"/>
                                        </p:tgtEl>
                                        <p:attrNameLst>
                                          <p:attrName>style.visibility</p:attrName>
                                        </p:attrNameLst>
                                      </p:cBhvr>
                                      <p:to>
                                        <p:strVal val="visible"/>
                                      </p:to>
                                    </p:set>
                                    <p:animEffect transition="in" filter="checkerboard(across)">
                                      <p:cBhvr>
                                        <p:cTn id="67" dur="500"/>
                                        <p:tgtEl>
                                          <p:spTgt spid="112692"/>
                                        </p:tgtEl>
                                      </p:cBhvr>
                                    </p:animEffect>
                                  </p:childTnLst>
                                </p:cTn>
                              </p:par>
                            </p:childTnLst>
                          </p:cTn>
                        </p:par>
                        <p:par>
                          <p:cTn id="68" fill="hold">
                            <p:stCondLst>
                              <p:cond delay="9000"/>
                            </p:stCondLst>
                            <p:childTnLst>
                              <p:par>
                                <p:cTn id="69" presetID="5" presetClass="entr" presetSubtype="10" fill="hold" nodeType="afterEffect">
                                  <p:stCondLst>
                                    <p:cond delay="0"/>
                                  </p:stCondLst>
                                  <p:childTnLst>
                                    <p:set>
                                      <p:cBhvr>
                                        <p:cTn id="70" dur="1" fill="hold">
                                          <p:stCondLst>
                                            <p:cond delay="0"/>
                                          </p:stCondLst>
                                        </p:cTn>
                                        <p:tgtEl>
                                          <p:spTgt spid="112690"/>
                                        </p:tgtEl>
                                        <p:attrNameLst>
                                          <p:attrName>style.visibility</p:attrName>
                                        </p:attrNameLst>
                                      </p:cBhvr>
                                      <p:to>
                                        <p:strVal val="visible"/>
                                      </p:to>
                                    </p:set>
                                    <p:animEffect transition="in" filter="checkerboard(across)">
                                      <p:cBhvr>
                                        <p:cTn id="71" dur="500"/>
                                        <p:tgtEl>
                                          <p:spTgt spid="112690"/>
                                        </p:tgtEl>
                                      </p:cBhvr>
                                    </p:animEffect>
                                  </p:childTnLst>
                                </p:cTn>
                              </p:par>
                            </p:childTnLst>
                          </p:cTn>
                        </p:par>
                        <p:par>
                          <p:cTn id="72" fill="hold">
                            <p:stCondLst>
                              <p:cond delay="9500"/>
                            </p:stCondLst>
                            <p:childTnLst>
                              <p:par>
                                <p:cTn id="73" presetID="5" presetClass="entr" presetSubtype="10" fill="hold" nodeType="afterEffect">
                                  <p:stCondLst>
                                    <p:cond delay="0"/>
                                  </p:stCondLst>
                                  <p:childTnLst>
                                    <p:set>
                                      <p:cBhvr>
                                        <p:cTn id="74" dur="1" fill="hold">
                                          <p:stCondLst>
                                            <p:cond delay="0"/>
                                          </p:stCondLst>
                                        </p:cTn>
                                        <p:tgtEl>
                                          <p:spTgt spid="112691"/>
                                        </p:tgtEl>
                                        <p:attrNameLst>
                                          <p:attrName>style.visibility</p:attrName>
                                        </p:attrNameLst>
                                      </p:cBhvr>
                                      <p:to>
                                        <p:strVal val="visible"/>
                                      </p:to>
                                    </p:set>
                                    <p:animEffect transition="in" filter="checkerboard(across)">
                                      <p:cBhvr>
                                        <p:cTn id="75" dur="500"/>
                                        <p:tgtEl>
                                          <p:spTgt spid="112691"/>
                                        </p:tgtEl>
                                      </p:cBhvr>
                                    </p:animEffect>
                                  </p:childTnLst>
                                </p:cTn>
                              </p:par>
                            </p:childTnLst>
                          </p:cTn>
                        </p:par>
                        <p:par>
                          <p:cTn id="76" fill="hold">
                            <p:stCondLst>
                              <p:cond delay="10000"/>
                            </p:stCondLst>
                            <p:childTnLst>
                              <p:par>
                                <p:cTn id="77" presetID="15" presetClass="entr" presetSubtype="0" fill="hold" grpId="0" nodeType="afterEffect">
                                  <p:stCondLst>
                                    <p:cond delay="0"/>
                                  </p:stCondLst>
                                  <p:childTnLst>
                                    <p:set>
                                      <p:cBhvr>
                                        <p:cTn id="78" dur="1" fill="hold">
                                          <p:stCondLst>
                                            <p:cond delay="0"/>
                                          </p:stCondLst>
                                        </p:cTn>
                                        <p:tgtEl>
                                          <p:spTgt spid="112718"/>
                                        </p:tgtEl>
                                        <p:attrNameLst>
                                          <p:attrName>style.visibility</p:attrName>
                                        </p:attrNameLst>
                                      </p:cBhvr>
                                      <p:to>
                                        <p:strVal val="visible"/>
                                      </p:to>
                                    </p:set>
                                    <p:anim calcmode="lin" valueType="num">
                                      <p:cBhvr>
                                        <p:cTn id="79" dur="1000" fill="hold"/>
                                        <p:tgtEl>
                                          <p:spTgt spid="112718"/>
                                        </p:tgtEl>
                                        <p:attrNameLst>
                                          <p:attrName>ppt_w</p:attrName>
                                        </p:attrNameLst>
                                      </p:cBhvr>
                                      <p:tavLst>
                                        <p:tav tm="0">
                                          <p:val>
                                            <p:fltVal val="0"/>
                                          </p:val>
                                        </p:tav>
                                        <p:tav tm="100000">
                                          <p:val>
                                            <p:strVal val="#ppt_w"/>
                                          </p:val>
                                        </p:tav>
                                      </p:tavLst>
                                    </p:anim>
                                    <p:anim calcmode="lin" valueType="num">
                                      <p:cBhvr>
                                        <p:cTn id="80" dur="1000" fill="hold"/>
                                        <p:tgtEl>
                                          <p:spTgt spid="112718"/>
                                        </p:tgtEl>
                                        <p:attrNameLst>
                                          <p:attrName>ppt_h</p:attrName>
                                        </p:attrNameLst>
                                      </p:cBhvr>
                                      <p:tavLst>
                                        <p:tav tm="0">
                                          <p:val>
                                            <p:fltVal val="0"/>
                                          </p:val>
                                        </p:tav>
                                        <p:tav tm="100000">
                                          <p:val>
                                            <p:strVal val="#ppt_h"/>
                                          </p:val>
                                        </p:tav>
                                      </p:tavLst>
                                    </p:anim>
                                    <p:anim calcmode="lin" valueType="num">
                                      <p:cBhvr>
                                        <p:cTn id="81" dur="1000" fill="hold"/>
                                        <p:tgtEl>
                                          <p:spTgt spid="112718"/>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12718"/>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1000"/>
                            </p:stCondLst>
                            <p:childTnLst>
                              <p:par>
                                <p:cTn id="84" presetID="15" presetClass="entr" presetSubtype="0" fill="hold" nodeType="afterEffect">
                                  <p:stCondLst>
                                    <p:cond delay="0"/>
                                  </p:stCondLst>
                                  <p:childTnLst>
                                    <p:set>
                                      <p:cBhvr>
                                        <p:cTn id="85" dur="1" fill="hold">
                                          <p:stCondLst>
                                            <p:cond delay="0"/>
                                          </p:stCondLst>
                                        </p:cTn>
                                        <p:tgtEl>
                                          <p:spTgt spid="112774"/>
                                        </p:tgtEl>
                                        <p:attrNameLst>
                                          <p:attrName>style.visibility</p:attrName>
                                        </p:attrNameLst>
                                      </p:cBhvr>
                                      <p:to>
                                        <p:strVal val="visible"/>
                                      </p:to>
                                    </p:set>
                                    <p:anim calcmode="lin" valueType="num">
                                      <p:cBhvr>
                                        <p:cTn id="86" dur="1000" fill="hold"/>
                                        <p:tgtEl>
                                          <p:spTgt spid="112774"/>
                                        </p:tgtEl>
                                        <p:attrNameLst>
                                          <p:attrName>ppt_w</p:attrName>
                                        </p:attrNameLst>
                                      </p:cBhvr>
                                      <p:tavLst>
                                        <p:tav tm="0">
                                          <p:val>
                                            <p:fltVal val="0"/>
                                          </p:val>
                                        </p:tav>
                                        <p:tav tm="100000">
                                          <p:val>
                                            <p:strVal val="#ppt_w"/>
                                          </p:val>
                                        </p:tav>
                                      </p:tavLst>
                                    </p:anim>
                                    <p:anim calcmode="lin" valueType="num">
                                      <p:cBhvr>
                                        <p:cTn id="87" dur="1000" fill="hold"/>
                                        <p:tgtEl>
                                          <p:spTgt spid="112774"/>
                                        </p:tgtEl>
                                        <p:attrNameLst>
                                          <p:attrName>ppt_h</p:attrName>
                                        </p:attrNameLst>
                                      </p:cBhvr>
                                      <p:tavLst>
                                        <p:tav tm="0">
                                          <p:val>
                                            <p:fltVal val="0"/>
                                          </p:val>
                                        </p:tav>
                                        <p:tav tm="100000">
                                          <p:val>
                                            <p:strVal val="#ppt_h"/>
                                          </p:val>
                                        </p:tav>
                                      </p:tavLst>
                                    </p:anim>
                                    <p:anim calcmode="lin" valueType="num">
                                      <p:cBhvr>
                                        <p:cTn id="88" dur="1000" fill="hold"/>
                                        <p:tgtEl>
                                          <p:spTgt spid="11277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11277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2000"/>
                            </p:stCondLst>
                            <p:childTnLst>
                              <p:par>
                                <p:cTn id="91" presetID="15" presetClass="entr" presetSubtype="0" fill="hold" grpId="0" nodeType="after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p:cTn id="93" dur="1000" fill="hold"/>
                                        <p:tgtEl>
                                          <p:spTgt spid="15"/>
                                        </p:tgtEl>
                                        <p:attrNameLst>
                                          <p:attrName>ppt_w</p:attrName>
                                        </p:attrNameLst>
                                      </p:cBhvr>
                                      <p:tavLst>
                                        <p:tav tm="0">
                                          <p:val>
                                            <p:fltVal val="0"/>
                                          </p:val>
                                        </p:tav>
                                        <p:tav tm="100000">
                                          <p:val>
                                            <p:strVal val="#ppt_w"/>
                                          </p:val>
                                        </p:tav>
                                      </p:tavLst>
                                    </p:anim>
                                    <p:anim calcmode="lin" valueType="num">
                                      <p:cBhvr>
                                        <p:cTn id="94" dur="1000" fill="hold"/>
                                        <p:tgtEl>
                                          <p:spTgt spid="15"/>
                                        </p:tgtEl>
                                        <p:attrNameLst>
                                          <p:attrName>ppt_h</p:attrName>
                                        </p:attrNameLst>
                                      </p:cBhvr>
                                      <p:tavLst>
                                        <p:tav tm="0">
                                          <p:val>
                                            <p:fltVal val="0"/>
                                          </p:val>
                                        </p:tav>
                                        <p:tav tm="100000">
                                          <p:val>
                                            <p:strVal val="#ppt_h"/>
                                          </p:val>
                                        </p:tav>
                                      </p:tavLst>
                                    </p:anim>
                                    <p:anim calcmode="lin" valueType="num">
                                      <p:cBhvr>
                                        <p:cTn id="95"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8" grpId="0" build="p" autoUpdateAnimBg="0" advAuto="0"/>
      <p:bldP spid="112718" grpId="0" animBg="1" autoUpdateAnimBg="0"/>
      <p:bldP spid="15"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 name="Rectangle 34"/>
          <p:cNvSpPr>
            <a:spLocks noGrp="1" noChangeArrowheads="1"/>
          </p:cNvSpPr>
          <p:nvPr>
            <p:ph type="sldNum" sz="quarter" idx="12"/>
          </p:nvPr>
        </p:nvSpPr>
        <p:spPr>
          <a:ln/>
        </p:spPr>
        <p:txBody>
          <a:bodyPr/>
          <a:lstStyle/>
          <a:p>
            <a:pPr>
              <a:defRPr/>
            </a:pPr>
            <a:fld id="{CD331F1D-C725-41E0-82E9-ED1A95A0E86A}" type="slidenum">
              <a:rPr lang="en-US"/>
              <a:pPr>
                <a:defRPr/>
              </a:pPr>
              <a:t>16</a:t>
            </a:fld>
            <a:endParaRPr lang="en-US"/>
          </a:p>
        </p:txBody>
      </p:sp>
      <p:pic>
        <p:nvPicPr>
          <p:cNvPr id="40962" name="Picture 2" descr="بتلات ذهبية"/>
          <p:cNvPicPr>
            <a:picLocks noChangeAspect="1" noChangeArrowheads="1"/>
          </p:cNvPicPr>
          <p:nvPr/>
        </p:nvPicPr>
        <p:blipFill>
          <a:blip r:embed="rId3"/>
          <a:srcRect/>
          <a:stretch>
            <a:fillRect/>
          </a:stretch>
        </p:blipFill>
        <p:spPr bwMode="auto">
          <a:xfrm>
            <a:off x="323850" y="1773238"/>
            <a:ext cx="8610600" cy="4535487"/>
          </a:xfrm>
          <a:prstGeom prst="rect">
            <a:avLst/>
          </a:prstGeom>
          <a:noFill/>
          <a:ln w="9525">
            <a:noFill/>
            <a:miter lim="800000"/>
            <a:headEnd/>
            <a:tailEnd/>
          </a:ln>
        </p:spPr>
      </p:pic>
      <p:pic>
        <p:nvPicPr>
          <p:cNvPr id="159747" name="Picture 3" descr="فنكا"/>
          <p:cNvPicPr>
            <a:picLocks noChangeAspect="1" noChangeArrowheads="1"/>
          </p:cNvPicPr>
          <p:nvPr/>
        </p:nvPicPr>
        <p:blipFill>
          <a:blip r:embed="rId4"/>
          <a:srcRect/>
          <a:stretch>
            <a:fillRect/>
          </a:stretch>
        </p:blipFill>
        <p:spPr bwMode="auto">
          <a:xfrm>
            <a:off x="323850" y="1773238"/>
            <a:ext cx="8610600" cy="4535487"/>
          </a:xfrm>
          <a:prstGeom prst="rect">
            <a:avLst/>
          </a:prstGeom>
          <a:noFill/>
          <a:ln w="9525">
            <a:noFill/>
            <a:miter lim="800000"/>
            <a:headEnd/>
            <a:tailEnd/>
          </a:ln>
        </p:spPr>
      </p:pic>
      <p:pic>
        <p:nvPicPr>
          <p:cNvPr id="159748" name="Picture 4" descr="38"/>
          <p:cNvPicPr>
            <a:picLocks noChangeAspect="1" noChangeArrowheads="1"/>
          </p:cNvPicPr>
          <p:nvPr/>
        </p:nvPicPr>
        <p:blipFill>
          <a:blip r:embed="rId5"/>
          <a:srcRect/>
          <a:stretch>
            <a:fillRect/>
          </a:stretch>
        </p:blipFill>
        <p:spPr bwMode="auto">
          <a:xfrm>
            <a:off x="323850" y="1773238"/>
            <a:ext cx="8610600" cy="4535487"/>
          </a:xfrm>
          <a:prstGeom prst="rect">
            <a:avLst/>
          </a:prstGeom>
          <a:noFill/>
          <a:ln w="9525">
            <a:noFill/>
            <a:miter lim="800000"/>
            <a:headEnd/>
            <a:tailEnd/>
          </a:ln>
        </p:spPr>
      </p:pic>
      <p:pic>
        <p:nvPicPr>
          <p:cNvPr id="159749" name="Picture 5" descr="الشاطئ"/>
          <p:cNvPicPr>
            <a:picLocks noChangeAspect="1" noChangeArrowheads="1"/>
          </p:cNvPicPr>
          <p:nvPr/>
        </p:nvPicPr>
        <p:blipFill>
          <a:blip r:embed="rId6"/>
          <a:srcRect/>
          <a:stretch>
            <a:fillRect/>
          </a:stretch>
        </p:blipFill>
        <p:spPr bwMode="auto">
          <a:xfrm>
            <a:off x="323850" y="1773238"/>
            <a:ext cx="8610600" cy="4537075"/>
          </a:xfrm>
          <a:prstGeom prst="rect">
            <a:avLst/>
          </a:prstGeom>
          <a:noFill/>
          <a:ln w="9525">
            <a:noFill/>
            <a:miter lim="800000"/>
            <a:headEnd/>
            <a:tailEnd/>
          </a:ln>
        </p:spPr>
      </p:pic>
      <p:sp>
        <p:nvSpPr>
          <p:cNvPr id="159750" name="Rectangle 6" descr="صحراء"/>
          <p:cNvSpPr>
            <a:spLocks noChangeArrowheads="1"/>
          </p:cNvSpPr>
          <p:nvPr/>
        </p:nvSpPr>
        <p:spPr bwMode="auto">
          <a:xfrm>
            <a:off x="323850" y="1773238"/>
            <a:ext cx="8610600" cy="4537075"/>
          </a:xfrm>
          <a:prstGeom prst="rect">
            <a:avLst/>
          </a:prstGeom>
          <a:noFill/>
          <a:ln w="47625">
            <a:solidFill>
              <a:srgbClr val="33CC33"/>
            </a:solidFill>
            <a:miter lim="800000"/>
            <a:headEnd/>
            <a:tailEnd/>
          </a:ln>
          <a:effectLst>
            <a:prstShdw prst="shdw17" dist="17961" dir="2700000">
              <a:srgbClr val="1F7A1F"/>
            </a:prstShdw>
          </a:effectLst>
        </p:spPr>
        <p:txBody>
          <a:bodyPr anchor="ctr"/>
          <a:lstStyle/>
          <a:p>
            <a:pPr marL="609600" indent="-609600" algn="just" rtl="1">
              <a:lnSpc>
                <a:spcPct val="60000"/>
              </a:lnSpc>
              <a:spcBef>
                <a:spcPct val="20000"/>
              </a:spcBef>
              <a:buSzPct val="85000"/>
            </a:pPr>
            <a:r>
              <a:rPr lang="ar-SA" sz="2200">
                <a:solidFill>
                  <a:srgbClr val="33CC33"/>
                </a:solidFill>
                <a:latin typeface="Arial" charset="0"/>
                <a:cs typeface="Times New Roman" pitchFamily="18" charset="0"/>
              </a:rPr>
              <a:t>المشروع :</a:t>
            </a:r>
            <a:r>
              <a:rPr lang="ar-SA" sz="2200">
                <a:latin typeface="Arial" charset="0"/>
                <a:cs typeface="Times New Roman" pitchFamily="18" charset="0"/>
              </a:rPr>
              <a:t> </a:t>
            </a:r>
            <a:r>
              <a:rPr lang="ar-TN" sz="2200">
                <a:solidFill>
                  <a:schemeClr val="hlink"/>
                </a:solidFill>
                <a:latin typeface="Arial" charset="0"/>
                <a:cs typeface="Times New Roman" pitchFamily="18" charset="0"/>
              </a:rPr>
              <a:t>إنجاز بحث حول شخصيّة حنّبعل</a:t>
            </a:r>
            <a:r>
              <a:rPr lang="ar-TN" sz="2200">
                <a:latin typeface="Arial" charset="0"/>
                <a:cs typeface="Times New Roman" pitchFamily="18" charset="0"/>
              </a:rPr>
              <a:t> </a:t>
            </a:r>
            <a:r>
              <a:rPr lang="ar-SA" sz="2200">
                <a:latin typeface="Arial" charset="0"/>
                <a:cs typeface="Times New Roman" pitchFamily="18" charset="0"/>
              </a:rPr>
              <a:t>            </a:t>
            </a:r>
            <a:r>
              <a:rPr lang="ar-SA" sz="2200">
                <a:solidFill>
                  <a:srgbClr val="33CC33"/>
                </a:solidFill>
                <a:latin typeface="Arial" charset="0"/>
                <a:cs typeface="Times New Roman" pitchFamily="18" charset="0"/>
              </a:rPr>
              <a:t>الحصّة :</a:t>
            </a:r>
            <a:r>
              <a:rPr lang="ar-SA" sz="2200">
                <a:latin typeface="Arial" charset="0"/>
                <a:cs typeface="Times New Roman" pitchFamily="18" charset="0"/>
              </a:rPr>
              <a:t> </a:t>
            </a:r>
            <a:r>
              <a:rPr lang="ar-TN" sz="2200">
                <a:latin typeface="Arial" charset="0"/>
                <a:cs typeface="Times New Roman" pitchFamily="18" charset="0"/>
              </a:rPr>
              <a:t>الخامسة</a:t>
            </a:r>
            <a:endParaRPr lang="ar-SA" sz="2200">
              <a:latin typeface="Arial" charset="0"/>
              <a:cs typeface="Times New Roman" pitchFamily="18" charset="0"/>
            </a:endParaRPr>
          </a:p>
          <a:p>
            <a:pPr marL="609600" indent="-609600" algn="just" rtl="1">
              <a:lnSpc>
                <a:spcPct val="60000"/>
              </a:lnSpc>
              <a:spcBef>
                <a:spcPct val="20000"/>
              </a:spcBef>
              <a:buSzPct val="85000"/>
            </a:pPr>
            <a:r>
              <a:rPr lang="ar-SA" sz="2200">
                <a:solidFill>
                  <a:srgbClr val="33CC33"/>
                </a:solidFill>
                <a:latin typeface="Arial" charset="0"/>
                <a:cs typeface="Times New Roman" pitchFamily="18" charset="0"/>
              </a:rPr>
              <a:t>الكفاية المستهدفة :</a:t>
            </a:r>
            <a:r>
              <a:rPr lang="ar-SA" sz="2200">
                <a:latin typeface="Arial" charset="0"/>
                <a:cs typeface="Times New Roman" pitchFamily="18" charset="0"/>
              </a:rPr>
              <a:t> يتحكم المتعلم في تكنولوجيات المعلومات والاتّصال كأدوات منهجيّة لإنجاز مشروع . </a:t>
            </a:r>
          </a:p>
          <a:p>
            <a:pPr marL="609600" indent="-609600" algn="just" rtl="1">
              <a:lnSpc>
                <a:spcPct val="60000"/>
              </a:lnSpc>
              <a:spcBef>
                <a:spcPct val="20000"/>
              </a:spcBef>
              <a:buSzPct val="85000"/>
            </a:pPr>
            <a:r>
              <a:rPr lang="ar-SA" sz="2200">
                <a:solidFill>
                  <a:srgbClr val="33CC33"/>
                </a:solidFill>
                <a:latin typeface="Arial" charset="0"/>
                <a:cs typeface="Times New Roman" pitchFamily="18" charset="0"/>
              </a:rPr>
              <a:t>الأهداف المميّزة :</a:t>
            </a:r>
            <a:r>
              <a:rPr lang="ar-SA" sz="2200">
                <a:latin typeface="Arial" charset="0"/>
                <a:cs typeface="Times New Roman" pitchFamily="18" charset="0"/>
              </a:rPr>
              <a:t> </a:t>
            </a:r>
            <a:r>
              <a:rPr lang="ar-TN" sz="2200">
                <a:latin typeface="Arial" charset="0"/>
                <a:cs typeface="Times New Roman" pitchFamily="18" charset="0"/>
              </a:rPr>
              <a:t>-</a:t>
            </a:r>
            <a:r>
              <a:rPr lang="ar-SA" sz="2200">
                <a:latin typeface="Arial" charset="0"/>
                <a:cs typeface="Times New Roman" pitchFamily="18" charset="0"/>
              </a:rPr>
              <a:t>البحث عن المعلومة </a:t>
            </a:r>
            <a:r>
              <a:rPr lang="ar-TN" sz="2200">
                <a:latin typeface="Arial" charset="0"/>
                <a:cs typeface="Times New Roman" pitchFamily="18" charset="0"/>
              </a:rPr>
              <a:t>-</a:t>
            </a:r>
            <a:r>
              <a:rPr lang="ar-SA" sz="2200">
                <a:latin typeface="Arial" charset="0"/>
                <a:cs typeface="Times New Roman" pitchFamily="18" charset="0"/>
              </a:rPr>
              <a:t> تخيّر ما يناسب من أدوات تكنولوجيات المعلومات والاتّصال لإنجاز مشروع </a:t>
            </a:r>
            <a:r>
              <a:rPr lang="ar-TN" sz="2200">
                <a:latin typeface="Arial" charset="0"/>
                <a:cs typeface="Times New Roman" pitchFamily="18" charset="0"/>
              </a:rPr>
              <a:t>-</a:t>
            </a:r>
            <a:r>
              <a:rPr lang="ar-SA" sz="2200">
                <a:latin typeface="Arial" charset="0"/>
                <a:cs typeface="Times New Roman" pitchFamily="18" charset="0"/>
              </a:rPr>
              <a:t> احترام حقوق التأليف و النّشر.</a:t>
            </a:r>
          </a:p>
          <a:p>
            <a:pPr marL="609600" indent="-609600" algn="just" rtl="1">
              <a:lnSpc>
                <a:spcPct val="60000"/>
              </a:lnSpc>
              <a:spcBef>
                <a:spcPct val="20000"/>
              </a:spcBef>
              <a:buSzPct val="85000"/>
            </a:pPr>
            <a:r>
              <a:rPr lang="ar-SA" sz="2200">
                <a:solidFill>
                  <a:srgbClr val="33CC33"/>
                </a:solidFill>
                <a:latin typeface="Arial" charset="0"/>
                <a:cs typeface="Times New Roman" pitchFamily="18" charset="0"/>
              </a:rPr>
              <a:t>المحتوى :</a:t>
            </a:r>
            <a:r>
              <a:rPr lang="ar-SA" sz="2200">
                <a:latin typeface="Arial" charset="0"/>
                <a:cs typeface="Times New Roman" pitchFamily="18" charset="0"/>
              </a:rPr>
              <a:t> </a:t>
            </a:r>
            <a:r>
              <a:rPr lang="ar-TN" sz="2200">
                <a:latin typeface="Arial" charset="0"/>
                <a:cs typeface="Times New Roman" pitchFamily="18" charset="0"/>
              </a:rPr>
              <a:t> </a:t>
            </a:r>
            <a:r>
              <a:rPr lang="ar-SA" sz="2200">
                <a:latin typeface="Arial" charset="0"/>
                <a:cs typeface="Times New Roman" pitchFamily="18" charset="0"/>
              </a:rPr>
              <a:t> </a:t>
            </a:r>
            <a:r>
              <a:rPr lang="ar-TN" sz="2200">
                <a:latin typeface="Arial" charset="0"/>
                <a:cs typeface="Times New Roman" pitchFamily="18" charset="0"/>
              </a:rPr>
              <a:t> </a:t>
            </a:r>
            <a:r>
              <a:rPr lang="ar-SA" sz="2200">
                <a:latin typeface="Arial" charset="0"/>
                <a:cs typeface="Times New Roman" pitchFamily="18" charset="0"/>
              </a:rPr>
              <a:t>  </a:t>
            </a:r>
          </a:p>
          <a:p>
            <a:pPr marL="609600" indent="-609600" algn="just" rtl="1">
              <a:lnSpc>
                <a:spcPct val="60000"/>
              </a:lnSpc>
              <a:spcBef>
                <a:spcPct val="20000"/>
              </a:spcBef>
              <a:buSzPct val="85000"/>
            </a:pPr>
            <a:r>
              <a:rPr lang="ar-SA" sz="2200">
                <a:latin typeface="Arial" charset="0"/>
                <a:cs typeface="Times New Roman" pitchFamily="18" charset="0"/>
              </a:rPr>
              <a:t>- إعداد الشريحة </a:t>
            </a:r>
            <a:r>
              <a:rPr lang="ar-TN" sz="2200">
                <a:latin typeface="Arial" charset="0"/>
                <a:cs typeface="Times New Roman" pitchFamily="18" charset="0"/>
              </a:rPr>
              <a:t>الرابعة</a:t>
            </a:r>
            <a:r>
              <a:rPr lang="ar-SA" sz="2200">
                <a:latin typeface="Arial" charset="0"/>
                <a:cs typeface="Times New Roman" pitchFamily="18" charset="0"/>
              </a:rPr>
              <a:t>: +تخير </a:t>
            </a:r>
            <a:r>
              <a:rPr lang="ar-TN" sz="2200">
                <a:latin typeface="Arial" charset="0"/>
                <a:cs typeface="Times New Roman" pitchFamily="18" charset="0"/>
              </a:rPr>
              <a:t>نوع الشّريحة ( نص و صورة)</a:t>
            </a:r>
            <a:r>
              <a:rPr lang="ar-SA" sz="2200">
                <a:latin typeface="Arial" charset="0"/>
                <a:cs typeface="Times New Roman" pitchFamily="18" charset="0"/>
              </a:rPr>
              <a:t>, كتابة عنوان البحث, </a:t>
            </a:r>
            <a:r>
              <a:rPr lang="ar-TN" sz="2200">
                <a:latin typeface="Arial" charset="0"/>
                <a:cs typeface="Times New Roman" pitchFamily="18" charset="0"/>
              </a:rPr>
              <a:t>إدراج صورة حنّبعل نسخ و لص الجزء الأول المتعلّق بحملة حنّبعل العسكريّة على روما، يوضبون الشريحة، يعرضون الشّريحة و يعاينونها، يحفظون الملف. </a:t>
            </a:r>
            <a:r>
              <a:rPr lang="ar-SA" sz="2200">
                <a:latin typeface="Arial" charset="0"/>
                <a:cs typeface="Times New Roman" pitchFamily="18" charset="0"/>
              </a:rPr>
              <a:t> </a:t>
            </a:r>
            <a:r>
              <a:rPr lang="ar-TN" sz="2200">
                <a:latin typeface="Arial" charset="0"/>
                <a:cs typeface="Times New Roman" pitchFamily="18" charset="0"/>
              </a:rPr>
              <a:t> </a:t>
            </a:r>
            <a:r>
              <a:rPr lang="ar-SA" sz="2200">
                <a:latin typeface="Arial" charset="0"/>
                <a:cs typeface="Times New Roman" pitchFamily="18" charset="0"/>
              </a:rPr>
              <a:t> </a:t>
            </a:r>
            <a:r>
              <a:rPr lang="ar-TN" sz="2200">
                <a:latin typeface="Arial" charset="0"/>
                <a:cs typeface="Times New Roman" pitchFamily="18" charset="0"/>
              </a:rPr>
              <a:t> </a:t>
            </a:r>
            <a:r>
              <a:rPr lang="ar-SA" sz="2200">
                <a:latin typeface="Arial" charset="0"/>
                <a:cs typeface="Times New Roman" pitchFamily="18" charset="0"/>
              </a:rPr>
              <a:t> </a:t>
            </a:r>
            <a:r>
              <a:rPr lang="ar-TN" sz="2200">
                <a:latin typeface="Arial" charset="0"/>
                <a:cs typeface="Times New Roman" pitchFamily="18" charset="0"/>
              </a:rPr>
              <a:t> </a:t>
            </a:r>
            <a:endParaRPr lang="ar-SA" sz="2200">
              <a:latin typeface="Arial" charset="0"/>
              <a:cs typeface="Times New Roman" pitchFamily="18" charset="0"/>
            </a:endParaRPr>
          </a:p>
          <a:p>
            <a:pPr marL="609600" indent="-609600" algn="just" rtl="1">
              <a:lnSpc>
                <a:spcPct val="60000"/>
              </a:lnSpc>
              <a:spcBef>
                <a:spcPct val="20000"/>
              </a:spcBef>
              <a:buSzPct val="85000"/>
            </a:pPr>
            <a:r>
              <a:rPr lang="ar-SA" sz="2200">
                <a:latin typeface="Arial" charset="0"/>
                <a:cs typeface="Times New Roman" pitchFamily="18" charset="0"/>
              </a:rPr>
              <a:t>- إعداد الشّريحة </a:t>
            </a:r>
            <a:r>
              <a:rPr lang="ar-TN" sz="2200">
                <a:latin typeface="Arial" charset="0"/>
                <a:cs typeface="Times New Roman" pitchFamily="18" charset="0"/>
              </a:rPr>
              <a:t>الخامسة</a:t>
            </a:r>
            <a:r>
              <a:rPr lang="ar-SA" sz="2200">
                <a:latin typeface="Arial" charset="0"/>
                <a:cs typeface="Times New Roman" pitchFamily="18" charset="0"/>
              </a:rPr>
              <a:t>: +إدراج شريحة جديدة, تخيّر النوعيّة( نص و صورة)كتابة عنوان البحث</a:t>
            </a:r>
            <a:r>
              <a:rPr lang="ar-TN" sz="2200">
                <a:latin typeface="Arial" charset="0"/>
                <a:cs typeface="Times New Roman" pitchFamily="18" charset="0"/>
              </a:rPr>
              <a:t>، إدراج صورة، نسخ و لصق الجزء الثّاني من الحملة العسكريّة، توضيب الشريحة، عرضها و معاينتها وحفظها.</a:t>
            </a:r>
            <a:endParaRPr lang="ar-SA" sz="2200">
              <a:latin typeface="Arial" charset="0"/>
              <a:cs typeface="Times New Roman" pitchFamily="18" charset="0"/>
            </a:endParaRPr>
          </a:p>
          <a:p>
            <a:pPr marL="609600" indent="-609600" algn="just" rtl="1">
              <a:lnSpc>
                <a:spcPct val="60000"/>
              </a:lnSpc>
              <a:spcBef>
                <a:spcPct val="20000"/>
              </a:spcBef>
              <a:buSzPct val="85000"/>
            </a:pPr>
            <a:r>
              <a:rPr lang="ar-TN" sz="2200">
                <a:latin typeface="Arial" charset="0"/>
                <a:cs typeface="Times New Roman" pitchFamily="18" charset="0"/>
              </a:rPr>
              <a:t>- </a:t>
            </a:r>
            <a:r>
              <a:rPr lang="ar-SA" sz="2200">
                <a:latin typeface="Arial" charset="0"/>
                <a:cs typeface="Times New Roman" pitchFamily="18" charset="0"/>
              </a:rPr>
              <a:t>إعداد الشّريحة </a:t>
            </a:r>
            <a:r>
              <a:rPr lang="ar-TN" sz="2200">
                <a:latin typeface="Arial" charset="0"/>
                <a:cs typeface="Times New Roman" pitchFamily="18" charset="0"/>
              </a:rPr>
              <a:t>السادسة</a:t>
            </a:r>
            <a:r>
              <a:rPr lang="ar-SA" sz="2200">
                <a:latin typeface="Arial" charset="0"/>
                <a:cs typeface="Times New Roman" pitchFamily="18" charset="0"/>
              </a:rPr>
              <a:t>: إدراج شريحة جديدة, تخيّر النوعيّة( نص و صورة) كتابة عنوان البحث الوثائقي, إدراج صورة للقائد حنّبعل, فتح </a:t>
            </a:r>
            <a:r>
              <a:rPr lang="ar-TN" sz="2200">
                <a:latin typeface="Arial" charset="0"/>
                <a:cs typeface="Times New Roman" pitchFamily="18" charset="0"/>
              </a:rPr>
              <a:t>الملف النّصي </a:t>
            </a:r>
            <a:r>
              <a:rPr lang="ar-SA" sz="2200">
                <a:latin typeface="Arial" charset="0"/>
                <a:cs typeface="Times New Roman" pitchFamily="18" charset="0"/>
              </a:rPr>
              <a:t>" </a:t>
            </a:r>
            <a:r>
              <a:rPr lang="ar-TN" sz="2200">
                <a:latin typeface="Arial" charset="0"/>
                <a:cs typeface="Times New Roman" pitchFamily="18" charset="0"/>
              </a:rPr>
              <a:t>موت </a:t>
            </a:r>
            <a:r>
              <a:rPr lang="ar-SA" sz="2200">
                <a:latin typeface="Arial" charset="0"/>
                <a:cs typeface="Times New Roman" pitchFamily="18" charset="0"/>
              </a:rPr>
              <a:t>حنّبعل " نسخه ولصقه في الشّريحة, توضيب الشّريحة , عرضها ومعاينتها و حفظها . </a:t>
            </a:r>
            <a:endParaRPr lang="ar-TN" sz="2200">
              <a:latin typeface="Arial" charset="0"/>
              <a:cs typeface="Times New Roman" pitchFamily="18" charset="0"/>
            </a:endParaRPr>
          </a:p>
          <a:p>
            <a:pPr marL="609600" indent="-609600" algn="just" rtl="1">
              <a:lnSpc>
                <a:spcPct val="60000"/>
              </a:lnSpc>
              <a:spcBef>
                <a:spcPct val="20000"/>
              </a:spcBef>
              <a:buSzPct val="85000"/>
              <a:buFontTx/>
              <a:buChar char="-"/>
            </a:pPr>
            <a:r>
              <a:rPr lang="ar-TN" sz="2200">
                <a:latin typeface="Arial" charset="0"/>
                <a:cs typeface="Times New Roman" pitchFamily="18" charset="0"/>
              </a:rPr>
              <a:t>إعداد الشرية السابعة : إدراج شريحة جديدة يكتبون فيها مصادر المعلومات </a:t>
            </a:r>
          </a:p>
          <a:p>
            <a:pPr marL="609600" indent="-609600" algn="just" rtl="1">
              <a:lnSpc>
                <a:spcPct val="60000"/>
              </a:lnSpc>
              <a:spcBef>
                <a:spcPct val="20000"/>
              </a:spcBef>
              <a:buSzPct val="85000"/>
            </a:pPr>
            <a:r>
              <a:rPr lang="ar-TN" sz="2200">
                <a:latin typeface="Arial" charset="0"/>
                <a:cs typeface="Times New Roman" pitchFamily="18" charset="0"/>
              </a:rPr>
              <a:t>- تنسيق العرض : توضيب عملية الإنتقال بين الشرائح، تخصيص تأثيرات محتوى الشّرائح .</a:t>
            </a:r>
            <a:endParaRPr lang="ar-SA" sz="2200">
              <a:latin typeface="Arial" charset="0"/>
              <a:cs typeface="Times New Roman" pitchFamily="18" charset="0"/>
            </a:endParaRPr>
          </a:p>
          <a:p>
            <a:pPr marL="609600" indent="-609600" algn="just" rtl="1">
              <a:lnSpc>
                <a:spcPct val="60000"/>
              </a:lnSpc>
              <a:spcBef>
                <a:spcPct val="20000"/>
              </a:spcBef>
              <a:buSzPct val="85000"/>
            </a:pPr>
            <a:r>
              <a:rPr lang="ar-SA" sz="2200">
                <a:solidFill>
                  <a:srgbClr val="33CC33"/>
                </a:solidFill>
                <a:latin typeface="Arial" charset="0"/>
                <a:cs typeface="Times New Roman" pitchFamily="18" charset="0"/>
              </a:rPr>
              <a:t>هدف الحصّة :</a:t>
            </a:r>
            <a:r>
              <a:rPr lang="ar-SA" sz="2200">
                <a:latin typeface="Arial" charset="0"/>
                <a:cs typeface="Times New Roman" pitchFamily="18" charset="0"/>
              </a:rPr>
              <a:t> أن تكون المتعلّم قادرا على إدراج نص و صورة داخل الشّريحة وتوضيبها.</a:t>
            </a:r>
          </a:p>
        </p:txBody>
      </p:sp>
      <p:sp>
        <p:nvSpPr>
          <p:cNvPr id="40969" name="Rectangle 9"/>
          <p:cNvSpPr>
            <a:spLocks noChangeArrowheads="1"/>
          </p:cNvSpPr>
          <p:nvPr/>
        </p:nvSpPr>
        <p:spPr bwMode="auto">
          <a:xfrm>
            <a:off x="2444750" y="1203325"/>
            <a:ext cx="996950" cy="490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40970" name="Rectangle 10"/>
          <p:cNvSpPr>
            <a:spLocks noChangeArrowheads="1"/>
          </p:cNvSpPr>
          <p:nvPr/>
        </p:nvSpPr>
        <p:spPr bwMode="auto">
          <a:xfrm>
            <a:off x="1449388" y="1203325"/>
            <a:ext cx="995362" cy="490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40971" name="Rectangle 11"/>
          <p:cNvSpPr>
            <a:spLocks noChangeArrowheads="1"/>
          </p:cNvSpPr>
          <p:nvPr/>
        </p:nvSpPr>
        <p:spPr bwMode="auto">
          <a:xfrm>
            <a:off x="4438650" y="839788"/>
            <a:ext cx="995363"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40972" name="Rectangle 12"/>
          <p:cNvSpPr>
            <a:spLocks noChangeArrowheads="1"/>
          </p:cNvSpPr>
          <p:nvPr/>
        </p:nvSpPr>
        <p:spPr bwMode="auto">
          <a:xfrm>
            <a:off x="3441700" y="839788"/>
            <a:ext cx="996950"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40975" name="Rectangle 16"/>
          <p:cNvSpPr>
            <a:spLocks noChangeArrowheads="1"/>
          </p:cNvSpPr>
          <p:nvPr/>
        </p:nvSpPr>
        <p:spPr bwMode="auto">
          <a:xfrm>
            <a:off x="4438650" y="474663"/>
            <a:ext cx="995363"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40976" name="Rectangle 18"/>
          <p:cNvSpPr>
            <a:spLocks noChangeArrowheads="1"/>
          </p:cNvSpPr>
          <p:nvPr/>
        </p:nvSpPr>
        <p:spPr bwMode="auto">
          <a:xfrm>
            <a:off x="309563" y="474663"/>
            <a:ext cx="1139825"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40977" name="Rectangle 19"/>
          <p:cNvSpPr>
            <a:spLocks noChangeArrowheads="1"/>
          </p:cNvSpPr>
          <p:nvPr/>
        </p:nvSpPr>
        <p:spPr bwMode="auto">
          <a:xfrm>
            <a:off x="5434013" y="111125"/>
            <a:ext cx="1139825" cy="363538"/>
          </a:xfrm>
          <a:prstGeom prst="rect">
            <a:avLst/>
          </a:prstGeom>
          <a:noFill/>
          <a:ln w="12700" cap="sq">
            <a:noFill/>
            <a:miter lim="800000"/>
            <a:headEnd/>
            <a:tailEnd/>
          </a:ln>
        </p:spPr>
        <p:txBody>
          <a:bodyPr anchor="ctr"/>
          <a:lstStyle/>
          <a:p>
            <a:pPr algn="ctr" rtl="1">
              <a:spcBef>
                <a:spcPct val="20000"/>
              </a:spcBef>
              <a:buSzPct val="85000"/>
            </a:pPr>
            <a:endParaRPr lang="fr-FR" sz="1400">
              <a:latin typeface="Arial" charset="0"/>
            </a:endParaRPr>
          </a:p>
        </p:txBody>
      </p:sp>
      <p:sp>
        <p:nvSpPr>
          <p:cNvPr id="40981" name="Text Box 36" descr="webshots"/>
          <p:cNvSpPr txBox="1">
            <a:spLocks noChangeArrowheads="1"/>
          </p:cNvSpPr>
          <p:nvPr/>
        </p:nvSpPr>
        <p:spPr bwMode="auto">
          <a:xfrm>
            <a:off x="7169150" y="260350"/>
            <a:ext cx="1219200" cy="555625"/>
          </a:xfrm>
          <a:prstGeom prst="rect">
            <a:avLst/>
          </a:prstGeom>
          <a:blipFill dpi="0" rotWithShape="1">
            <a:blip r:embed="rId7"/>
            <a:srcRect/>
            <a:stretch>
              <a:fillRect/>
            </a:stretch>
          </a:blipFill>
          <a:ln w="38100">
            <a:solidFill>
              <a:srgbClr val="33CC33"/>
            </a:solidFill>
            <a:miter lim="800000"/>
            <a:headEnd/>
            <a:tailEnd/>
          </a:ln>
        </p:spPr>
        <p:txBody>
          <a:bodyPr>
            <a:spAutoFit/>
          </a:bodyPr>
          <a:lstStyle/>
          <a:p>
            <a:pPr algn="ctr" rtl="1">
              <a:spcBef>
                <a:spcPct val="50000"/>
              </a:spcBef>
            </a:pPr>
            <a:fld id="{356F2C7A-5F82-4940-975E-7FBAA6157A25}" type="datetime12">
              <a:rPr lang="ar-TN" sz="1400">
                <a:cs typeface="Times New Roman" pitchFamily="18" charset="0"/>
              </a:rPr>
              <a:pPr algn="ctr" rtl="1">
                <a:spcBef>
                  <a:spcPct val="50000"/>
                </a:spcBef>
              </a:pPr>
              <a:t>11-12-2013 8:29</a:t>
            </a:fld>
            <a:endParaRPr lang="en-US" sz="1400"/>
          </a:p>
        </p:txBody>
      </p:sp>
      <p:sp>
        <p:nvSpPr>
          <p:cNvPr id="159784" name="AutoShape 40" descr="webshots">
            <a:hlinkClick r:id="rId8" action="ppaction://hlinkfile"/>
          </p:cNvPr>
          <p:cNvSpPr>
            <a:spLocks noChangeArrowheads="1"/>
          </p:cNvSpPr>
          <p:nvPr/>
        </p:nvSpPr>
        <p:spPr bwMode="auto">
          <a:xfrm>
            <a:off x="6732588" y="981075"/>
            <a:ext cx="2220912" cy="533400"/>
          </a:xfrm>
          <a:prstGeom prst="flowChartTerminator">
            <a:avLst/>
          </a:prstGeom>
          <a:blipFill dpi="0" rotWithShape="0">
            <a:blip r:embed="rId9"/>
            <a:srcRect/>
            <a:stretch>
              <a:fillRect/>
            </a:stretch>
          </a:blipFill>
          <a:ln w="47625">
            <a:solidFill>
              <a:srgbClr val="33CC33"/>
            </a:solidFill>
            <a:miter lim="800000"/>
            <a:headEnd/>
            <a:tailEnd/>
          </a:ln>
          <a:effectLst>
            <a:prstShdw prst="shdw17" dist="17961" dir="2700000">
              <a:srgbClr val="1F7A1F"/>
            </a:prstShdw>
          </a:effectLst>
        </p:spPr>
        <p:txBody>
          <a:bodyPr wrap="none" anchor="ctr"/>
          <a:lstStyle/>
          <a:p>
            <a:pPr algn="ctr" rtl="1"/>
            <a:r>
              <a:rPr lang="ar-TN" sz="2800">
                <a:cs typeface="Traditional Arabic" pitchFamily="2" charset="-78"/>
              </a:rPr>
              <a:t>جذاذة النّشاط</a:t>
            </a:r>
            <a:endParaRPr lang="fr-FR" sz="2800">
              <a:cs typeface="Traditional Arabic" pitchFamily="2" charset="-78"/>
            </a:endParaRPr>
          </a:p>
        </p:txBody>
      </p:sp>
      <p:sp>
        <p:nvSpPr>
          <p:cNvPr id="40992" name="Oval 53" descr="webshots"/>
          <p:cNvSpPr>
            <a:spLocks noChangeArrowheads="1"/>
          </p:cNvSpPr>
          <p:nvPr/>
        </p:nvSpPr>
        <p:spPr bwMode="auto">
          <a:xfrm>
            <a:off x="357188" y="6453188"/>
            <a:ext cx="685800" cy="381000"/>
          </a:xfrm>
          <a:prstGeom prst="ellipse">
            <a:avLst/>
          </a:prstGeom>
          <a:blipFill dpi="0" rotWithShape="1">
            <a:blip r:embed="rId10"/>
            <a:srcRect/>
            <a:stretch>
              <a:fillRect/>
            </a:stretch>
          </a:blipFill>
          <a:ln w="76200" cap="sq" cmpd="tri">
            <a:solidFill>
              <a:srgbClr val="33CC33"/>
            </a:solidFill>
            <a:miter lim="800000"/>
            <a:headEnd type="none" w="sm" len="sm"/>
            <a:tailEnd type="none" w="sm" len="sm"/>
          </a:ln>
        </p:spPr>
        <p:txBody>
          <a:bodyPr wrap="none" anchor="ctr"/>
          <a:lstStyle/>
          <a:p>
            <a:pPr algn="ctr" rtl="1"/>
            <a:r>
              <a:rPr lang="fr-FR">
                <a:cs typeface="Times New Roman" pitchFamily="18" charset="0"/>
              </a:rPr>
              <a:t>14</a:t>
            </a:r>
            <a:endParaRPr lang="en-US">
              <a:cs typeface="Times New Roman" pitchFamily="18" charset="0"/>
            </a:endParaRPr>
          </a:p>
        </p:txBody>
      </p:sp>
      <p:sp>
        <p:nvSpPr>
          <p:cNvPr id="40993" name="Oval 54" descr="webshots">
            <a:hlinkClick r:id="rId11" action="ppaction://hlinksldjump"/>
          </p:cNvPr>
          <p:cNvSpPr>
            <a:spLocks noChangeArrowheads="1"/>
          </p:cNvSpPr>
          <p:nvPr/>
        </p:nvSpPr>
        <p:spPr bwMode="auto">
          <a:xfrm>
            <a:off x="8278813" y="6432550"/>
            <a:ext cx="685800" cy="381000"/>
          </a:xfrm>
          <a:prstGeom prst="ellipse">
            <a:avLst/>
          </a:prstGeom>
          <a:blipFill dpi="0" rotWithShape="1">
            <a:blip r:embed="rId10"/>
            <a:srcRect/>
            <a:stretch>
              <a:fillRect/>
            </a:stretch>
          </a:blipFill>
          <a:ln w="76200" cap="sq" cmpd="tri">
            <a:solidFill>
              <a:srgbClr val="33CC33"/>
            </a:solidFill>
            <a:miter lim="800000"/>
            <a:headEnd type="none" w="sm" len="sm"/>
            <a:tailEnd type="none" w="sm" len="sm"/>
          </a:ln>
        </p:spPr>
        <p:txBody>
          <a:bodyPr wrap="none" anchor="ctr"/>
          <a:lstStyle/>
          <a:p>
            <a:pPr algn="ctr" rtl="1"/>
            <a:r>
              <a:rPr lang="ar-SA" sz="1800"/>
              <a:t>الفهرس</a:t>
            </a:r>
            <a:endParaRPr lang="fr-FR" sz="1800"/>
          </a:p>
        </p:txBody>
      </p:sp>
      <p:sp>
        <p:nvSpPr>
          <p:cNvPr id="20" name="AutoShape 234">
            <a:hlinkClick r:id="rId12" action="ppaction://hlinkfile"/>
          </p:cNvPr>
          <p:cNvSpPr>
            <a:spLocks noChangeArrowheads="1"/>
          </p:cNvSpPr>
          <p:nvPr/>
        </p:nvSpPr>
        <p:spPr bwMode="auto">
          <a:xfrm>
            <a:off x="5643570" y="6143644"/>
            <a:ext cx="2220912" cy="533400"/>
          </a:xfrm>
          <a:prstGeom prst="flowChartTerminator">
            <a:avLst/>
          </a:prstGeom>
          <a:gradFill rotWithShape="0">
            <a:gsLst>
              <a:gs pos="0">
                <a:schemeClr val="accent1"/>
              </a:gs>
              <a:gs pos="100000">
                <a:schemeClr val="accent1">
                  <a:gamma/>
                  <a:shade val="36078"/>
                  <a:invGamma/>
                </a:schemeClr>
              </a:gs>
            </a:gsLst>
            <a:path path="shape">
              <a:fillToRect l="50000" t="50000" r="50000" b="50000"/>
            </a:path>
          </a:gradFill>
          <a:ln w="47625">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rtl="1">
              <a:defRPr/>
            </a:pPr>
            <a:endParaRPr lang="fr-FR" sz="2800" dirty="0">
              <a:cs typeface="Times New Roman" pitchFamily="18" charset="0"/>
            </a:endParaRPr>
          </a:p>
        </p:txBody>
      </p:sp>
      <p:graphicFrame>
        <p:nvGraphicFramePr>
          <p:cNvPr id="21" name="Tableau 20"/>
          <p:cNvGraphicFramePr>
            <a:graphicFrameLocks noGrp="1"/>
          </p:cNvGraphicFramePr>
          <p:nvPr/>
        </p:nvGraphicFramePr>
        <p:xfrm>
          <a:off x="428596" y="285728"/>
          <a:ext cx="6096000" cy="1371600"/>
        </p:xfrm>
        <a:graphic>
          <a:graphicData uri="http://schemas.openxmlformats.org/drawingml/2006/table">
            <a:tbl>
              <a:tblPr rtl="1" firstRow="1" bandRow="1">
                <a:tableStyleId>{073A0DAA-6AF3-43AB-8588-CEC1D06C72B9}</a:tableStyleId>
              </a:tblPr>
              <a:tblGrid>
                <a:gridCol w="1527784"/>
                <a:gridCol w="1520216"/>
                <a:gridCol w="762000"/>
                <a:gridCol w="762000"/>
                <a:gridCol w="1524000"/>
              </a:tblGrid>
              <a:tr h="370840">
                <a:tc>
                  <a:txBody>
                    <a:bodyPr/>
                    <a:lstStyle/>
                    <a:p>
                      <a:pPr algn="ctr" rtl="1"/>
                      <a:endParaRPr lang="ar-SA" dirty="0"/>
                    </a:p>
                  </a:txBody>
                  <a:tcPr>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1"/>
                      <a:r>
                        <a:rPr lang="ar-SA" sz="2400" dirty="0" smtClean="0"/>
                        <a:t>14</a:t>
                      </a:r>
                      <a:r>
                        <a:rPr lang="ar-SA" sz="2400" baseline="0" dirty="0" smtClean="0"/>
                        <a:t> - 15</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gridSpan="2">
                  <a:txBody>
                    <a:bodyPr/>
                    <a:lstStyle/>
                    <a:p>
                      <a:pPr algn="ctr" rtl="1"/>
                      <a:r>
                        <a:rPr lang="ar-SA" sz="2400" dirty="0" smtClean="0"/>
                        <a:t>15 - 16</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rtl="1"/>
                      <a:endParaRPr lang="ar-SA"/>
                    </a:p>
                  </a:txBody>
                  <a:tcPr/>
                </a:tc>
                <a:tc>
                  <a:txBody>
                    <a:bodyPr/>
                    <a:lstStyle/>
                    <a:p>
                      <a:pPr algn="ctr" rtl="1"/>
                      <a:r>
                        <a:rPr lang="ar-SA" sz="2400" dirty="0" smtClean="0"/>
                        <a:t>16 - 17</a:t>
                      </a:r>
                      <a:endParaRPr lang="ar-SA" sz="2400" b="1" dirty="0"/>
                    </a:p>
                  </a:txBody>
                  <a:tcPr>
                    <a:lnL w="38100" cap="flat" cmpd="sng" algn="ctr">
                      <a:solidFill>
                        <a:schemeClr val="tx1"/>
                      </a:solidFill>
                      <a:prstDash val="solid"/>
                      <a:round/>
                      <a:headEnd type="none" w="med" len="med"/>
                      <a:tailEnd type="none" w="med" len="med"/>
                    </a:lnL>
                    <a:solidFill>
                      <a:schemeClr val="accent1">
                        <a:lumMod val="75000"/>
                      </a:schemeClr>
                    </a:solidFill>
                  </a:tcPr>
                </a:tc>
              </a:tr>
              <a:tr h="370840">
                <a:tc>
                  <a:txBody>
                    <a:bodyPr/>
                    <a:lstStyle/>
                    <a:p>
                      <a:pPr algn="ctr" rtl="1"/>
                      <a:r>
                        <a:rPr lang="ar-SA" sz="2400" b="1" dirty="0" smtClean="0"/>
                        <a:t>الاثنين </a:t>
                      </a:r>
                      <a:endParaRPr lang="ar-SA" sz="2400"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1"/>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rtl="1"/>
                      <a:r>
                        <a:rPr lang="ar-SA" sz="2400" b="1" dirty="0" smtClean="0"/>
                        <a:t>6ب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rtl="1"/>
                      <a:endParaRPr lang="ar-SA"/>
                    </a:p>
                  </a:txBody>
                  <a:tcPr/>
                </a:tc>
                <a:tc>
                  <a:txBody>
                    <a:bodyPr/>
                    <a:lstStyle/>
                    <a:p>
                      <a:pPr algn="ctr" rtl="1"/>
                      <a:r>
                        <a:rPr lang="ar-SA" sz="2400" b="1" dirty="0" smtClean="0"/>
                        <a:t>6 </a:t>
                      </a:r>
                      <a:r>
                        <a:rPr lang="ar-SA" sz="2400" b="1" dirty="0" err="1" smtClean="0"/>
                        <a:t>ب</a:t>
                      </a:r>
                      <a:endParaRPr lang="ar-SA" sz="2400"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algn="ctr" rtl="1"/>
                      <a:r>
                        <a:rPr lang="ar-SA" sz="2400" b="1" dirty="0" smtClean="0"/>
                        <a:t>الأربعاء </a:t>
                      </a:r>
                      <a:endParaRPr lang="ar-SA"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59747"/>
                                        </p:tgtEl>
                                        <p:attrNameLst>
                                          <p:attrName>style.visibility</p:attrName>
                                        </p:attrNameLst>
                                      </p:cBhvr>
                                      <p:to>
                                        <p:strVal val="visible"/>
                                      </p:to>
                                    </p:set>
                                    <p:animEffect transition="in" filter="checkerboard(across)">
                                      <p:cBhvr>
                                        <p:cTn id="7" dur="500"/>
                                        <p:tgtEl>
                                          <p:spTgt spid="159747"/>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59748"/>
                                        </p:tgtEl>
                                        <p:attrNameLst>
                                          <p:attrName>style.visibility</p:attrName>
                                        </p:attrNameLst>
                                      </p:cBhvr>
                                      <p:to>
                                        <p:strVal val="visible"/>
                                      </p:to>
                                    </p:set>
                                    <p:animEffect transition="in" filter="checkerboard(across)">
                                      <p:cBhvr>
                                        <p:cTn id="11" dur="500"/>
                                        <p:tgtEl>
                                          <p:spTgt spid="159748"/>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59749"/>
                                        </p:tgtEl>
                                        <p:attrNameLst>
                                          <p:attrName>style.visibility</p:attrName>
                                        </p:attrNameLst>
                                      </p:cBhvr>
                                      <p:to>
                                        <p:strVal val="visible"/>
                                      </p:to>
                                    </p:set>
                                    <p:animEffect transition="in" filter="checkerboard(across)">
                                      <p:cBhvr>
                                        <p:cTn id="15" dur="500"/>
                                        <p:tgtEl>
                                          <p:spTgt spid="159749"/>
                                        </p:tgtEl>
                                      </p:cBhvr>
                                    </p:animEffect>
                                  </p:childTnLst>
                                </p:cTn>
                              </p:par>
                            </p:childTnLst>
                          </p:cTn>
                        </p:par>
                        <p:par>
                          <p:cTn id="16" fill="hold">
                            <p:stCondLst>
                              <p:cond delay="1500"/>
                            </p:stCondLst>
                            <p:childTnLst>
                              <p:par>
                                <p:cTn id="17" presetID="15" presetClass="entr" presetSubtype="0" fill="hold" grpId="0" nodeType="afterEffect">
                                  <p:stCondLst>
                                    <p:cond delay="0"/>
                                  </p:stCondLst>
                                  <p:childTnLst>
                                    <p:set>
                                      <p:cBhvr>
                                        <p:cTn id="18" dur="1" fill="hold">
                                          <p:stCondLst>
                                            <p:cond delay="0"/>
                                          </p:stCondLst>
                                        </p:cTn>
                                        <p:tgtEl>
                                          <p:spTgt spid="159750">
                                            <p:txEl>
                                              <p:pRg st="0" end="0"/>
                                            </p:txEl>
                                          </p:spTgt>
                                        </p:tgtEl>
                                        <p:attrNameLst>
                                          <p:attrName>style.visibility</p:attrName>
                                        </p:attrNameLst>
                                      </p:cBhvr>
                                      <p:to>
                                        <p:strVal val="visible"/>
                                      </p:to>
                                    </p:set>
                                    <p:anim calcmode="lin" valueType="num">
                                      <p:cBhvr>
                                        <p:cTn id="19" dur="1000" fill="hold"/>
                                        <p:tgtEl>
                                          <p:spTgt spid="159750">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59750">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5975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5975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2500"/>
                            </p:stCondLst>
                            <p:childTnLst>
                              <p:par>
                                <p:cTn id="24" presetID="15" presetClass="entr" presetSubtype="0" fill="hold" grpId="0" nodeType="afterEffect">
                                  <p:stCondLst>
                                    <p:cond delay="0"/>
                                  </p:stCondLst>
                                  <p:childTnLst>
                                    <p:set>
                                      <p:cBhvr>
                                        <p:cTn id="25" dur="1" fill="hold">
                                          <p:stCondLst>
                                            <p:cond delay="0"/>
                                          </p:stCondLst>
                                        </p:cTn>
                                        <p:tgtEl>
                                          <p:spTgt spid="159750">
                                            <p:txEl>
                                              <p:pRg st="1" end="1"/>
                                            </p:txEl>
                                          </p:spTgt>
                                        </p:tgtEl>
                                        <p:attrNameLst>
                                          <p:attrName>style.visibility</p:attrName>
                                        </p:attrNameLst>
                                      </p:cBhvr>
                                      <p:to>
                                        <p:strVal val="visible"/>
                                      </p:to>
                                    </p:set>
                                    <p:anim calcmode="lin" valueType="num">
                                      <p:cBhvr>
                                        <p:cTn id="26" dur="1000" fill="hold"/>
                                        <p:tgtEl>
                                          <p:spTgt spid="159750">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159750">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15975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5975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3500"/>
                            </p:stCondLst>
                            <p:childTnLst>
                              <p:par>
                                <p:cTn id="31" presetID="15" presetClass="entr" presetSubtype="0" fill="hold" grpId="0" nodeType="afterEffect">
                                  <p:stCondLst>
                                    <p:cond delay="0"/>
                                  </p:stCondLst>
                                  <p:childTnLst>
                                    <p:set>
                                      <p:cBhvr>
                                        <p:cTn id="32" dur="1" fill="hold">
                                          <p:stCondLst>
                                            <p:cond delay="0"/>
                                          </p:stCondLst>
                                        </p:cTn>
                                        <p:tgtEl>
                                          <p:spTgt spid="159750">
                                            <p:txEl>
                                              <p:pRg st="2" end="2"/>
                                            </p:txEl>
                                          </p:spTgt>
                                        </p:tgtEl>
                                        <p:attrNameLst>
                                          <p:attrName>style.visibility</p:attrName>
                                        </p:attrNameLst>
                                      </p:cBhvr>
                                      <p:to>
                                        <p:strVal val="visible"/>
                                      </p:to>
                                    </p:set>
                                    <p:anim calcmode="lin" valueType="num">
                                      <p:cBhvr>
                                        <p:cTn id="33" dur="1000" fill="hold"/>
                                        <p:tgtEl>
                                          <p:spTgt spid="159750">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159750">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15975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5975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4500"/>
                            </p:stCondLst>
                            <p:childTnLst>
                              <p:par>
                                <p:cTn id="38" presetID="15" presetClass="entr" presetSubtype="0" fill="hold" grpId="0" nodeType="afterEffect">
                                  <p:stCondLst>
                                    <p:cond delay="0"/>
                                  </p:stCondLst>
                                  <p:childTnLst>
                                    <p:set>
                                      <p:cBhvr>
                                        <p:cTn id="39" dur="1" fill="hold">
                                          <p:stCondLst>
                                            <p:cond delay="0"/>
                                          </p:stCondLst>
                                        </p:cTn>
                                        <p:tgtEl>
                                          <p:spTgt spid="159750">
                                            <p:txEl>
                                              <p:pRg st="3" end="3"/>
                                            </p:txEl>
                                          </p:spTgt>
                                        </p:tgtEl>
                                        <p:attrNameLst>
                                          <p:attrName>style.visibility</p:attrName>
                                        </p:attrNameLst>
                                      </p:cBhvr>
                                      <p:to>
                                        <p:strVal val="visible"/>
                                      </p:to>
                                    </p:set>
                                    <p:anim calcmode="lin" valueType="num">
                                      <p:cBhvr>
                                        <p:cTn id="40" dur="1000" fill="hold"/>
                                        <p:tgtEl>
                                          <p:spTgt spid="159750">
                                            <p:txEl>
                                              <p:pRg st="3" end="3"/>
                                            </p:txEl>
                                          </p:spTgt>
                                        </p:tgtEl>
                                        <p:attrNameLst>
                                          <p:attrName>ppt_w</p:attrName>
                                        </p:attrNameLst>
                                      </p:cBhvr>
                                      <p:tavLst>
                                        <p:tav tm="0">
                                          <p:val>
                                            <p:fltVal val="0"/>
                                          </p:val>
                                        </p:tav>
                                        <p:tav tm="100000">
                                          <p:val>
                                            <p:strVal val="#ppt_w"/>
                                          </p:val>
                                        </p:tav>
                                      </p:tavLst>
                                    </p:anim>
                                    <p:anim calcmode="lin" valueType="num">
                                      <p:cBhvr>
                                        <p:cTn id="41" dur="1000" fill="hold"/>
                                        <p:tgtEl>
                                          <p:spTgt spid="159750">
                                            <p:txEl>
                                              <p:pRg st="3" end="3"/>
                                            </p:txEl>
                                          </p:spTgt>
                                        </p:tgtEl>
                                        <p:attrNameLst>
                                          <p:attrName>ppt_h</p:attrName>
                                        </p:attrNameLst>
                                      </p:cBhvr>
                                      <p:tavLst>
                                        <p:tav tm="0">
                                          <p:val>
                                            <p:fltVal val="0"/>
                                          </p:val>
                                        </p:tav>
                                        <p:tav tm="100000">
                                          <p:val>
                                            <p:strVal val="#ppt_h"/>
                                          </p:val>
                                        </p:tav>
                                      </p:tavLst>
                                    </p:anim>
                                    <p:anim calcmode="lin" valueType="num">
                                      <p:cBhvr>
                                        <p:cTn id="42" dur="1000" fill="hold"/>
                                        <p:tgtEl>
                                          <p:spTgt spid="159750">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59750">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5500"/>
                            </p:stCondLst>
                            <p:childTnLst>
                              <p:par>
                                <p:cTn id="45" presetID="15" presetClass="entr" presetSubtype="0" fill="hold" grpId="0" nodeType="afterEffect">
                                  <p:stCondLst>
                                    <p:cond delay="0"/>
                                  </p:stCondLst>
                                  <p:childTnLst>
                                    <p:set>
                                      <p:cBhvr>
                                        <p:cTn id="46" dur="1" fill="hold">
                                          <p:stCondLst>
                                            <p:cond delay="0"/>
                                          </p:stCondLst>
                                        </p:cTn>
                                        <p:tgtEl>
                                          <p:spTgt spid="159750">
                                            <p:txEl>
                                              <p:pRg st="4" end="4"/>
                                            </p:txEl>
                                          </p:spTgt>
                                        </p:tgtEl>
                                        <p:attrNameLst>
                                          <p:attrName>style.visibility</p:attrName>
                                        </p:attrNameLst>
                                      </p:cBhvr>
                                      <p:to>
                                        <p:strVal val="visible"/>
                                      </p:to>
                                    </p:set>
                                    <p:anim calcmode="lin" valueType="num">
                                      <p:cBhvr>
                                        <p:cTn id="47" dur="1000" fill="hold"/>
                                        <p:tgtEl>
                                          <p:spTgt spid="159750">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159750">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159750">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59750">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51" fill="hold">
                            <p:stCondLst>
                              <p:cond delay="6500"/>
                            </p:stCondLst>
                            <p:childTnLst>
                              <p:par>
                                <p:cTn id="52" presetID="15" presetClass="entr" presetSubtype="0" fill="hold" grpId="0" nodeType="afterEffect">
                                  <p:stCondLst>
                                    <p:cond delay="0"/>
                                  </p:stCondLst>
                                  <p:childTnLst>
                                    <p:set>
                                      <p:cBhvr>
                                        <p:cTn id="53" dur="1" fill="hold">
                                          <p:stCondLst>
                                            <p:cond delay="0"/>
                                          </p:stCondLst>
                                        </p:cTn>
                                        <p:tgtEl>
                                          <p:spTgt spid="159750">
                                            <p:txEl>
                                              <p:pRg st="5" end="5"/>
                                            </p:txEl>
                                          </p:spTgt>
                                        </p:tgtEl>
                                        <p:attrNameLst>
                                          <p:attrName>style.visibility</p:attrName>
                                        </p:attrNameLst>
                                      </p:cBhvr>
                                      <p:to>
                                        <p:strVal val="visible"/>
                                      </p:to>
                                    </p:set>
                                    <p:anim calcmode="lin" valueType="num">
                                      <p:cBhvr>
                                        <p:cTn id="54" dur="1000" fill="hold"/>
                                        <p:tgtEl>
                                          <p:spTgt spid="159750">
                                            <p:txEl>
                                              <p:pRg st="5" end="5"/>
                                            </p:txEl>
                                          </p:spTgt>
                                        </p:tgtEl>
                                        <p:attrNameLst>
                                          <p:attrName>ppt_w</p:attrName>
                                        </p:attrNameLst>
                                      </p:cBhvr>
                                      <p:tavLst>
                                        <p:tav tm="0">
                                          <p:val>
                                            <p:fltVal val="0"/>
                                          </p:val>
                                        </p:tav>
                                        <p:tav tm="100000">
                                          <p:val>
                                            <p:strVal val="#ppt_w"/>
                                          </p:val>
                                        </p:tav>
                                      </p:tavLst>
                                    </p:anim>
                                    <p:anim calcmode="lin" valueType="num">
                                      <p:cBhvr>
                                        <p:cTn id="55" dur="1000" fill="hold"/>
                                        <p:tgtEl>
                                          <p:spTgt spid="159750">
                                            <p:txEl>
                                              <p:pRg st="5" end="5"/>
                                            </p:txEl>
                                          </p:spTgt>
                                        </p:tgtEl>
                                        <p:attrNameLst>
                                          <p:attrName>ppt_h</p:attrName>
                                        </p:attrNameLst>
                                      </p:cBhvr>
                                      <p:tavLst>
                                        <p:tav tm="0">
                                          <p:val>
                                            <p:fltVal val="0"/>
                                          </p:val>
                                        </p:tav>
                                        <p:tav tm="100000">
                                          <p:val>
                                            <p:strVal val="#ppt_h"/>
                                          </p:val>
                                        </p:tav>
                                      </p:tavLst>
                                    </p:anim>
                                    <p:anim calcmode="lin" valueType="num">
                                      <p:cBhvr>
                                        <p:cTn id="56" dur="1000" fill="hold"/>
                                        <p:tgtEl>
                                          <p:spTgt spid="159750">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59750">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58" fill="hold">
                            <p:stCondLst>
                              <p:cond delay="7500"/>
                            </p:stCondLst>
                            <p:childTnLst>
                              <p:par>
                                <p:cTn id="59" presetID="15" presetClass="entr" presetSubtype="0" fill="hold" grpId="0" nodeType="afterEffect">
                                  <p:stCondLst>
                                    <p:cond delay="0"/>
                                  </p:stCondLst>
                                  <p:childTnLst>
                                    <p:set>
                                      <p:cBhvr>
                                        <p:cTn id="60" dur="1" fill="hold">
                                          <p:stCondLst>
                                            <p:cond delay="0"/>
                                          </p:stCondLst>
                                        </p:cTn>
                                        <p:tgtEl>
                                          <p:spTgt spid="159750">
                                            <p:txEl>
                                              <p:pRg st="6" end="6"/>
                                            </p:txEl>
                                          </p:spTgt>
                                        </p:tgtEl>
                                        <p:attrNameLst>
                                          <p:attrName>style.visibility</p:attrName>
                                        </p:attrNameLst>
                                      </p:cBhvr>
                                      <p:to>
                                        <p:strVal val="visible"/>
                                      </p:to>
                                    </p:set>
                                    <p:anim calcmode="lin" valueType="num">
                                      <p:cBhvr>
                                        <p:cTn id="61" dur="1000" fill="hold"/>
                                        <p:tgtEl>
                                          <p:spTgt spid="159750">
                                            <p:txEl>
                                              <p:pRg st="6" end="6"/>
                                            </p:txEl>
                                          </p:spTgt>
                                        </p:tgtEl>
                                        <p:attrNameLst>
                                          <p:attrName>ppt_w</p:attrName>
                                        </p:attrNameLst>
                                      </p:cBhvr>
                                      <p:tavLst>
                                        <p:tav tm="0">
                                          <p:val>
                                            <p:fltVal val="0"/>
                                          </p:val>
                                        </p:tav>
                                        <p:tav tm="100000">
                                          <p:val>
                                            <p:strVal val="#ppt_w"/>
                                          </p:val>
                                        </p:tav>
                                      </p:tavLst>
                                    </p:anim>
                                    <p:anim calcmode="lin" valueType="num">
                                      <p:cBhvr>
                                        <p:cTn id="62" dur="1000" fill="hold"/>
                                        <p:tgtEl>
                                          <p:spTgt spid="159750">
                                            <p:txEl>
                                              <p:pRg st="6" end="6"/>
                                            </p:txEl>
                                          </p:spTgt>
                                        </p:tgtEl>
                                        <p:attrNameLst>
                                          <p:attrName>ppt_h</p:attrName>
                                        </p:attrNameLst>
                                      </p:cBhvr>
                                      <p:tavLst>
                                        <p:tav tm="0">
                                          <p:val>
                                            <p:fltVal val="0"/>
                                          </p:val>
                                        </p:tav>
                                        <p:tav tm="100000">
                                          <p:val>
                                            <p:strVal val="#ppt_h"/>
                                          </p:val>
                                        </p:tav>
                                      </p:tavLst>
                                    </p:anim>
                                    <p:anim calcmode="lin" valueType="num">
                                      <p:cBhvr>
                                        <p:cTn id="63" dur="1000" fill="hold"/>
                                        <p:tgtEl>
                                          <p:spTgt spid="159750">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159750">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65" fill="hold">
                            <p:stCondLst>
                              <p:cond delay="8500"/>
                            </p:stCondLst>
                            <p:childTnLst>
                              <p:par>
                                <p:cTn id="66" presetID="15" presetClass="entr" presetSubtype="0" fill="hold" grpId="0" nodeType="afterEffect">
                                  <p:stCondLst>
                                    <p:cond delay="0"/>
                                  </p:stCondLst>
                                  <p:childTnLst>
                                    <p:set>
                                      <p:cBhvr>
                                        <p:cTn id="67" dur="1" fill="hold">
                                          <p:stCondLst>
                                            <p:cond delay="0"/>
                                          </p:stCondLst>
                                        </p:cTn>
                                        <p:tgtEl>
                                          <p:spTgt spid="159750">
                                            <p:txEl>
                                              <p:pRg st="7" end="7"/>
                                            </p:txEl>
                                          </p:spTgt>
                                        </p:tgtEl>
                                        <p:attrNameLst>
                                          <p:attrName>style.visibility</p:attrName>
                                        </p:attrNameLst>
                                      </p:cBhvr>
                                      <p:to>
                                        <p:strVal val="visible"/>
                                      </p:to>
                                    </p:set>
                                    <p:anim calcmode="lin" valueType="num">
                                      <p:cBhvr>
                                        <p:cTn id="68" dur="1000" fill="hold"/>
                                        <p:tgtEl>
                                          <p:spTgt spid="159750">
                                            <p:txEl>
                                              <p:pRg st="7" end="7"/>
                                            </p:txEl>
                                          </p:spTgt>
                                        </p:tgtEl>
                                        <p:attrNameLst>
                                          <p:attrName>ppt_w</p:attrName>
                                        </p:attrNameLst>
                                      </p:cBhvr>
                                      <p:tavLst>
                                        <p:tav tm="0">
                                          <p:val>
                                            <p:fltVal val="0"/>
                                          </p:val>
                                        </p:tav>
                                        <p:tav tm="100000">
                                          <p:val>
                                            <p:strVal val="#ppt_w"/>
                                          </p:val>
                                        </p:tav>
                                      </p:tavLst>
                                    </p:anim>
                                    <p:anim calcmode="lin" valueType="num">
                                      <p:cBhvr>
                                        <p:cTn id="69" dur="1000" fill="hold"/>
                                        <p:tgtEl>
                                          <p:spTgt spid="159750">
                                            <p:txEl>
                                              <p:pRg st="7" end="7"/>
                                            </p:txEl>
                                          </p:spTgt>
                                        </p:tgtEl>
                                        <p:attrNameLst>
                                          <p:attrName>ppt_h</p:attrName>
                                        </p:attrNameLst>
                                      </p:cBhvr>
                                      <p:tavLst>
                                        <p:tav tm="0">
                                          <p:val>
                                            <p:fltVal val="0"/>
                                          </p:val>
                                        </p:tav>
                                        <p:tav tm="100000">
                                          <p:val>
                                            <p:strVal val="#ppt_h"/>
                                          </p:val>
                                        </p:tav>
                                      </p:tavLst>
                                    </p:anim>
                                    <p:anim calcmode="lin" valueType="num">
                                      <p:cBhvr>
                                        <p:cTn id="70" dur="1000" fill="hold"/>
                                        <p:tgtEl>
                                          <p:spTgt spid="159750">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159750">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par>
                          <p:cTn id="72" fill="hold">
                            <p:stCondLst>
                              <p:cond delay="9500"/>
                            </p:stCondLst>
                            <p:childTnLst>
                              <p:par>
                                <p:cTn id="73" presetID="15" presetClass="entr" presetSubtype="0" fill="hold" grpId="0" nodeType="afterEffect">
                                  <p:stCondLst>
                                    <p:cond delay="0"/>
                                  </p:stCondLst>
                                  <p:childTnLst>
                                    <p:set>
                                      <p:cBhvr>
                                        <p:cTn id="74" dur="1" fill="hold">
                                          <p:stCondLst>
                                            <p:cond delay="0"/>
                                          </p:stCondLst>
                                        </p:cTn>
                                        <p:tgtEl>
                                          <p:spTgt spid="159750">
                                            <p:txEl>
                                              <p:pRg st="8" end="8"/>
                                            </p:txEl>
                                          </p:spTgt>
                                        </p:tgtEl>
                                        <p:attrNameLst>
                                          <p:attrName>style.visibility</p:attrName>
                                        </p:attrNameLst>
                                      </p:cBhvr>
                                      <p:to>
                                        <p:strVal val="visible"/>
                                      </p:to>
                                    </p:set>
                                    <p:anim calcmode="lin" valueType="num">
                                      <p:cBhvr>
                                        <p:cTn id="75" dur="1000" fill="hold"/>
                                        <p:tgtEl>
                                          <p:spTgt spid="159750">
                                            <p:txEl>
                                              <p:pRg st="8" end="8"/>
                                            </p:txEl>
                                          </p:spTgt>
                                        </p:tgtEl>
                                        <p:attrNameLst>
                                          <p:attrName>ppt_w</p:attrName>
                                        </p:attrNameLst>
                                      </p:cBhvr>
                                      <p:tavLst>
                                        <p:tav tm="0">
                                          <p:val>
                                            <p:fltVal val="0"/>
                                          </p:val>
                                        </p:tav>
                                        <p:tav tm="100000">
                                          <p:val>
                                            <p:strVal val="#ppt_w"/>
                                          </p:val>
                                        </p:tav>
                                      </p:tavLst>
                                    </p:anim>
                                    <p:anim calcmode="lin" valueType="num">
                                      <p:cBhvr>
                                        <p:cTn id="76" dur="1000" fill="hold"/>
                                        <p:tgtEl>
                                          <p:spTgt spid="159750">
                                            <p:txEl>
                                              <p:pRg st="8" end="8"/>
                                            </p:txEl>
                                          </p:spTgt>
                                        </p:tgtEl>
                                        <p:attrNameLst>
                                          <p:attrName>ppt_h</p:attrName>
                                        </p:attrNameLst>
                                      </p:cBhvr>
                                      <p:tavLst>
                                        <p:tav tm="0">
                                          <p:val>
                                            <p:fltVal val="0"/>
                                          </p:val>
                                        </p:tav>
                                        <p:tav tm="100000">
                                          <p:val>
                                            <p:strVal val="#ppt_h"/>
                                          </p:val>
                                        </p:tav>
                                      </p:tavLst>
                                    </p:anim>
                                    <p:anim calcmode="lin" valueType="num">
                                      <p:cBhvr>
                                        <p:cTn id="77" dur="1000" fill="hold"/>
                                        <p:tgtEl>
                                          <p:spTgt spid="159750">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159750">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par>
                          <p:cTn id="79" fill="hold">
                            <p:stCondLst>
                              <p:cond delay="10500"/>
                            </p:stCondLst>
                            <p:childTnLst>
                              <p:par>
                                <p:cTn id="80" presetID="15" presetClass="entr" presetSubtype="0" fill="hold" grpId="0" nodeType="afterEffect">
                                  <p:stCondLst>
                                    <p:cond delay="0"/>
                                  </p:stCondLst>
                                  <p:childTnLst>
                                    <p:set>
                                      <p:cBhvr>
                                        <p:cTn id="81" dur="1" fill="hold">
                                          <p:stCondLst>
                                            <p:cond delay="0"/>
                                          </p:stCondLst>
                                        </p:cTn>
                                        <p:tgtEl>
                                          <p:spTgt spid="159750">
                                            <p:txEl>
                                              <p:pRg st="9" end="9"/>
                                            </p:txEl>
                                          </p:spTgt>
                                        </p:tgtEl>
                                        <p:attrNameLst>
                                          <p:attrName>style.visibility</p:attrName>
                                        </p:attrNameLst>
                                      </p:cBhvr>
                                      <p:to>
                                        <p:strVal val="visible"/>
                                      </p:to>
                                    </p:set>
                                    <p:anim calcmode="lin" valueType="num">
                                      <p:cBhvr>
                                        <p:cTn id="82" dur="1000" fill="hold"/>
                                        <p:tgtEl>
                                          <p:spTgt spid="159750">
                                            <p:txEl>
                                              <p:pRg st="9" end="9"/>
                                            </p:txEl>
                                          </p:spTgt>
                                        </p:tgtEl>
                                        <p:attrNameLst>
                                          <p:attrName>ppt_w</p:attrName>
                                        </p:attrNameLst>
                                      </p:cBhvr>
                                      <p:tavLst>
                                        <p:tav tm="0">
                                          <p:val>
                                            <p:fltVal val="0"/>
                                          </p:val>
                                        </p:tav>
                                        <p:tav tm="100000">
                                          <p:val>
                                            <p:strVal val="#ppt_w"/>
                                          </p:val>
                                        </p:tav>
                                      </p:tavLst>
                                    </p:anim>
                                    <p:anim calcmode="lin" valueType="num">
                                      <p:cBhvr>
                                        <p:cTn id="83" dur="1000" fill="hold"/>
                                        <p:tgtEl>
                                          <p:spTgt spid="159750">
                                            <p:txEl>
                                              <p:pRg st="9" end="9"/>
                                            </p:txEl>
                                          </p:spTgt>
                                        </p:tgtEl>
                                        <p:attrNameLst>
                                          <p:attrName>ppt_h</p:attrName>
                                        </p:attrNameLst>
                                      </p:cBhvr>
                                      <p:tavLst>
                                        <p:tav tm="0">
                                          <p:val>
                                            <p:fltVal val="0"/>
                                          </p:val>
                                        </p:tav>
                                        <p:tav tm="100000">
                                          <p:val>
                                            <p:strVal val="#ppt_h"/>
                                          </p:val>
                                        </p:tav>
                                      </p:tavLst>
                                    </p:anim>
                                    <p:anim calcmode="lin" valueType="num">
                                      <p:cBhvr>
                                        <p:cTn id="84" dur="1000" fill="hold"/>
                                        <p:tgtEl>
                                          <p:spTgt spid="159750">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85" dur="1000" fill="hold"/>
                                        <p:tgtEl>
                                          <p:spTgt spid="159750">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par>
                          <p:cTn id="86" fill="hold">
                            <p:stCondLst>
                              <p:cond delay="11500"/>
                            </p:stCondLst>
                            <p:childTnLst>
                              <p:par>
                                <p:cTn id="87" presetID="15" presetClass="entr" presetSubtype="0" fill="hold" grpId="0" nodeType="afterEffect">
                                  <p:stCondLst>
                                    <p:cond delay="0"/>
                                  </p:stCondLst>
                                  <p:childTnLst>
                                    <p:set>
                                      <p:cBhvr>
                                        <p:cTn id="88" dur="1" fill="hold">
                                          <p:stCondLst>
                                            <p:cond delay="0"/>
                                          </p:stCondLst>
                                        </p:cTn>
                                        <p:tgtEl>
                                          <p:spTgt spid="159784"/>
                                        </p:tgtEl>
                                        <p:attrNameLst>
                                          <p:attrName>style.visibility</p:attrName>
                                        </p:attrNameLst>
                                      </p:cBhvr>
                                      <p:to>
                                        <p:strVal val="visible"/>
                                      </p:to>
                                    </p:set>
                                    <p:anim calcmode="lin" valueType="num">
                                      <p:cBhvr>
                                        <p:cTn id="89" dur="1000" fill="hold"/>
                                        <p:tgtEl>
                                          <p:spTgt spid="159784"/>
                                        </p:tgtEl>
                                        <p:attrNameLst>
                                          <p:attrName>ppt_w</p:attrName>
                                        </p:attrNameLst>
                                      </p:cBhvr>
                                      <p:tavLst>
                                        <p:tav tm="0">
                                          <p:val>
                                            <p:fltVal val="0"/>
                                          </p:val>
                                        </p:tav>
                                        <p:tav tm="100000">
                                          <p:val>
                                            <p:strVal val="#ppt_w"/>
                                          </p:val>
                                        </p:tav>
                                      </p:tavLst>
                                    </p:anim>
                                    <p:anim calcmode="lin" valueType="num">
                                      <p:cBhvr>
                                        <p:cTn id="90" dur="1000" fill="hold"/>
                                        <p:tgtEl>
                                          <p:spTgt spid="159784"/>
                                        </p:tgtEl>
                                        <p:attrNameLst>
                                          <p:attrName>ppt_h</p:attrName>
                                        </p:attrNameLst>
                                      </p:cBhvr>
                                      <p:tavLst>
                                        <p:tav tm="0">
                                          <p:val>
                                            <p:fltVal val="0"/>
                                          </p:val>
                                        </p:tav>
                                        <p:tav tm="100000">
                                          <p:val>
                                            <p:strVal val="#ppt_h"/>
                                          </p:val>
                                        </p:tav>
                                      </p:tavLst>
                                    </p:anim>
                                    <p:anim calcmode="lin" valueType="num">
                                      <p:cBhvr>
                                        <p:cTn id="91" dur="1000" fill="hold"/>
                                        <p:tgtEl>
                                          <p:spTgt spid="159784"/>
                                        </p:tgtEl>
                                        <p:attrNameLst>
                                          <p:attrName>ppt_x</p:attrName>
                                        </p:attrNameLst>
                                      </p:cBhvr>
                                      <p:tavLst>
                                        <p:tav tm="0" fmla="#ppt_x+(cos(-2*pi*(1-$))*-#ppt_x-sin(-2*pi*(1-$))*(1-#ppt_y))*(1-$)">
                                          <p:val>
                                            <p:fltVal val="0"/>
                                          </p:val>
                                        </p:tav>
                                        <p:tav tm="100000">
                                          <p:val>
                                            <p:fltVal val="1"/>
                                          </p:val>
                                        </p:tav>
                                      </p:tavLst>
                                    </p:anim>
                                    <p:anim calcmode="lin" valueType="num">
                                      <p:cBhvr>
                                        <p:cTn id="92" dur="1000" fill="hold"/>
                                        <p:tgtEl>
                                          <p:spTgt spid="159784"/>
                                        </p:tgtEl>
                                        <p:attrNameLst>
                                          <p:attrName>ppt_y</p:attrName>
                                        </p:attrNameLst>
                                      </p:cBhvr>
                                      <p:tavLst>
                                        <p:tav tm="0" fmla="#ppt_y+(sin(-2*pi*(1-$))*-#ppt_x+cos(-2*pi*(1-$))*(1-#ppt_y))*(1-$)">
                                          <p:val>
                                            <p:fltVal val="0"/>
                                          </p:val>
                                        </p:tav>
                                        <p:tav tm="100000">
                                          <p:val>
                                            <p:fltVal val="1"/>
                                          </p:val>
                                        </p:tav>
                                      </p:tavLst>
                                    </p:anim>
                                  </p:childTnLst>
                                </p:cTn>
                              </p:par>
                            </p:childTnLst>
                          </p:cTn>
                        </p:par>
                        <p:par>
                          <p:cTn id="93" fill="hold">
                            <p:stCondLst>
                              <p:cond delay="12500"/>
                            </p:stCondLst>
                            <p:childTnLst>
                              <p:par>
                                <p:cTn id="94" presetID="15" presetClass="entr" presetSubtype="0" fill="hold" grpId="0" nodeType="afterEffect">
                                  <p:stCondLst>
                                    <p:cond delay="0"/>
                                  </p:stCondLst>
                                  <p:childTnLst>
                                    <p:set>
                                      <p:cBhvr>
                                        <p:cTn id="95" dur="1" fill="hold">
                                          <p:stCondLst>
                                            <p:cond delay="0"/>
                                          </p:stCondLst>
                                        </p:cTn>
                                        <p:tgtEl>
                                          <p:spTgt spid="20"/>
                                        </p:tgtEl>
                                        <p:attrNameLst>
                                          <p:attrName>style.visibility</p:attrName>
                                        </p:attrNameLst>
                                      </p:cBhvr>
                                      <p:to>
                                        <p:strVal val="visible"/>
                                      </p:to>
                                    </p:set>
                                    <p:anim calcmode="lin" valueType="num">
                                      <p:cBhvr>
                                        <p:cTn id="96" dur="1000" fill="hold"/>
                                        <p:tgtEl>
                                          <p:spTgt spid="20"/>
                                        </p:tgtEl>
                                        <p:attrNameLst>
                                          <p:attrName>ppt_w</p:attrName>
                                        </p:attrNameLst>
                                      </p:cBhvr>
                                      <p:tavLst>
                                        <p:tav tm="0">
                                          <p:val>
                                            <p:fltVal val="0"/>
                                          </p:val>
                                        </p:tav>
                                        <p:tav tm="100000">
                                          <p:val>
                                            <p:strVal val="#ppt_w"/>
                                          </p:val>
                                        </p:tav>
                                      </p:tavLst>
                                    </p:anim>
                                    <p:anim calcmode="lin" valueType="num">
                                      <p:cBhvr>
                                        <p:cTn id="97" dur="1000" fill="hold"/>
                                        <p:tgtEl>
                                          <p:spTgt spid="20"/>
                                        </p:tgtEl>
                                        <p:attrNameLst>
                                          <p:attrName>ppt_h</p:attrName>
                                        </p:attrNameLst>
                                      </p:cBhvr>
                                      <p:tavLst>
                                        <p:tav tm="0">
                                          <p:val>
                                            <p:fltVal val="0"/>
                                          </p:val>
                                        </p:tav>
                                        <p:tav tm="100000">
                                          <p:val>
                                            <p:strVal val="#ppt_h"/>
                                          </p:val>
                                        </p:tav>
                                      </p:tavLst>
                                    </p:anim>
                                    <p:anim calcmode="lin" valueType="num">
                                      <p:cBhvr>
                                        <p:cTn id="98"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0" grpId="0" build="p" autoUpdateAnimBg="0" advAuto="0"/>
      <p:bldP spid="159784" grpId="0" animBg="1" autoUpdateAnimBg="0"/>
      <p:bldP spid="20"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 name="Rectangle 34"/>
          <p:cNvSpPr>
            <a:spLocks noGrp="1" noChangeArrowheads="1"/>
          </p:cNvSpPr>
          <p:nvPr>
            <p:ph type="sldNum" sz="quarter" idx="12"/>
          </p:nvPr>
        </p:nvSpPr>
        <p:spPr>
          <a:ln/>
        </p:spPr>
        <p:txBody>
          <a:bodyPr/>
          <a:lstStyle/>
          <a:p>
            <a:pPr>
              <a:defRPr/>
            </a:pPr>
            <a:fld id="{94ED39B7-5B62-4A5B-9BD7-00F1423F40BF}" type="slidenum">
              <a:rPr lang="en-US"/>
              <a:pPr>
                <a:defRPr/>
              </a:pPr>
              <a:t>17</a:t>
            </a:fld>
            <a:endParaRPr lang="en-US"/>
          </a:p>
        </p:txBody>
      </p:sp>
      <p:pic>
        <p:nvPicPr>
          <p:cNvPr id="43010" name="Picture 2" descr="بتلات ذهبية"/>
          <p:cNvPicPr>
            <a:picLocks noChangeAspect="1" noChangeArrowheads="1"/>
          </p:cNvPicPr>
          <p:nvPr/>
        </p:nvPicPr>
        <p:blipFill>
          <a:blip r:embed="rId3"/>
          <a:srcRect/>
          <a:stretch>
            <a:fillRect/>
          </a:stretch>
        </p:blipFill>
        <p:spPr bwMode="auto">
          <a:xfrm>
            <a:off x="323850" y="1773238"/>
            <a:ext cx="8610600" cy="4535487"/>
          </a:xfrm>
          <a:prstGeom prst="rect">
            <a:avLst/>
          </a:prstGeom>
          <a:noFill/>
          <a:ln w="9525">
            <a:noFill/>
            <a:miter lim="800000"/>
            <a:headEnd/>
            <a:tailEnd/>
          </a:ln>
        </p:spPr>
      </p:pic>
      <p:pic>
        <p:nvPicPr>
          <p:cNvPr id="161795" name="Picture 3" descr="فنكا"/>
          <p:cNvPicPr>
            <a:picLocks noChangeAspect="1" noChangeArrowheads="1"/>
          </p:cNvPicPr>
          <p:nvPr/>
        </p:nvPicPr>
        <p:blipFill>
          <a:blip r:embed="rId4"/>
          <a:srcRect/>
          <a:stretch>
            <a:fillRect/>
          </a:stretch>
        </p:blipFill>
        <p:spPr bwMode="auto">
          <a:xfrm>
            <a:off x="323850" y="1773238"/>
            <a:ext cx="8610600" cy="4535487"/>
          </a:xfrm>
          <a:prstGeom prst="rect">
            <a:avLst/>
          </a:prstGeom>
          <a:noFill/>
          <a:ln w="9525">
            <a:noFill/>
            <a:miter lim="800000"/>
            <a:headEnd/>
            <a:tailEnd/>
          </a:ln>
        </p:spPr>
      </p:pic>
      <p:pic>
        <p:nvPicPr>
          <p:cNvPr id="161796" name="Picture 4" descr="38"/>
          <p:cNvPicPr>
            <a:picLocks noChangeAspect="1" noChangeArrowheads="1"/>
          </p:cNvPicPr>
          <p:nvPr/>
        </p:nvPicPr>
        <p:blipFill>
          <a:blip r:embed="rId5"/>
          <a:srcRect/>
          <a:stretch>
            <a:fillRect/>
          </a:stretch>
        </p:blipFill>
        <p:spPr bwMode="auto">
          <a:xfrm>
            <a:off x="323850" y="1773238"/>
            <a:ext cx="8610600" cy="4535487"/>
          </a:xfrm>
          <a:prstGeom prst="rect">
            <a:avLst/>
          </a:prstGeom>
          <a:noFill/>
          <a:ln w="9525">
            <a:noFill/>
            <a:miter lim="800000"/>
            <a:headEnd/>
            <a:tailEnd/>
          </a:ln>
        </p:spPr>
      </p:pic>
      <p:pic>
        <p:nvPicPr>
          <p:cNvPr id="161797" name="Picture 5" descr="الشاطئ"/>
          <p:cNvPicPr>
            <a:picLocks noChangeAspect="1" noChangeArrowheads="1"/>
          </p:cNvPicPr>
          <p:nvPr/>
        </p:nvPicPr>
        <p:blipFill>
          <a:blip r:embed="rId6"/>
          <a:srcRect/>
          <a:stretch>
            <a:fillRect/>
          </a:stretch>
        </p:blipFill>
        <p:spPr bwMode="auto">
          <a:xfrm>
            <a:off x="354013" y="1773238"/>
            <a:ext cx="8610600" cy="4537075"/>
          </a:xfrm>
          <a:prstGeom prst="rect">
            <a:avLst/>
          </a:prstGeom>
          <a:noFill/>
          <a:ln w="9525">
            <a:noFill/>
            <a:miter lim="800000"/>
            <a:headEnd/>
            <a:tailEnd/>
          </a:ln>
        </p:spPr>
      </p:pic>
      <p:sp>
        <p:nvSpPr>
          <p:cNvPr id="161798" name="Rectangle 6" descr="صحراء"/>
          <p:cNvSpPr>
            <a:spLocks noChangeArrowheads="1"/>
          </p:cNvSpPr>
          <p:nvPr/>
        </p:nvSpPr>
        <p:spPr bwMode="auto">
          <a:xfrm>
            <a:off x="323850" y="1773238"/>
            <a:ext cx="8610600" cy="4537075"/>
          </a:xfrm>
          <a:prstGeom prst="rect">
            <a:avLst/>
          </a:prstGeom>
          <a:noFill/>
          <a:ln w="47625">
            <a:solidFill>
              <a:srgbClr val="33CC33"/>
            </a:solidFill>
            <a:miter lim="800000"/>
            <a:headEnd/>
            <a:tailEnd/>
          </a:ln>
          <a:effectLst>
            <a:prstShdw prst="shdw17" dist="17961" dir="2700000">
              <a:srgbClr val="1F7A1F"/>
            </a:prstShdw>
          </a:effectLst>
        </p:spPr>
        <p:txBody>
          <a:bodyPr anchor="ctr"/>
          <a:lstStyle/>
          <a:p>
            <a:pPr marL="609600" indent="-609600" algn="just" rtl="1">
              <a:lnSpc>
                <a:spcPct val="110000"/>
              </a:lnSpc>
              <a:spcBef>
                <a:spcPct val="20000"/>
              </a:spcBef>
              <a:buSzPct val="85000"/>
            </a:pPr>
            <a:r>
              <a:rPr lang="ar-SA" sz="1600">
                <a:solidFill>
                  <a:srgbClr val="33CC33"/>
                </a:solidFill>
                <a:latin typeface="Arial" charset="0"/>
                <a:cs typeface="Times New Roman" pitchFamily="18" charset="0"/>
              </a:rPr>
              <a:t>المشروع :</a:t>
            </a:r>
            <a:r>
              <a:rPr lang="ar-SA" sz="1600">
                <a:latin typeface="Arial" charset="0"/>
                <a:cs typeface="Times New Roman" pitchFamily="18" charset="0"/>
              </a:rPr>
              <a:t> </a:t>
            </a:r>
            <a:r>
              <a:rPr lang="ar-TN" sz="1600">
                <a:solidFill>
                  <a:schemeClr val="hlink"/>
                </a:solidFill>
                <a:latin typeface="Arial" charset="0"/>
                <a:cs typeface="Times New Roman" pitchFamily="18" charset="0"/>
              </a:rPr>
              <a:t>إنجاز بحث حول شخصيّة حنّبعل</a:t>
            </a:r>
            <a:r>
              <a:rPr lang="ar-TN" sz="1600">
                <a:latin typeface="Arial" charset="0"/>
                <a:cs typeface="Times New Roman" pitchFamily="18" charset="0"/>
              </a:rPr>
              <a:t> </a:t>
            </a:r>
            <a:r>
              <a:rPr lang="ar-SA" sz="1600">
                <a:latin typeface="Arial" charset="0"/>
                <a:cs typeface="Times New Roman" pitchFamily="18" charset="0"/>
              </a:rPr>
              <a:t>            </a:t>
            </a:r>
            <a:r>
              <a:rPr lang="ar-SA" sz="1600">
                <a:solidFill>
                  <a:srgbClr val="33CC33"/>
                </a:solidFill>
                <a:latin typeface="Arial" charset="0"/>
                <a:cs typeface="Times New Roman" pitchFamily="18" charset="0"/>
              </a:rPr>
              <a:t>الحصّة :</a:t>
            </a:r>
            <a:r>
              <a:rPr lang="ar-SA" sz="1600">
                <a:latin typeface="Arial" charset="0"/>
                <a:cs typeface="Times New Roman" pitchFamily="18" charset="0"/>
              </a:rPr>
              <a:t> </a:t>
            </a:r>
            <a:r>
              <a:rPr lang="ar-TN" sz="1600">
                <a:latin typeface="Arial" charset="0"/>
                <a:cs typeface="Times New Roman" pitchFamily="18" charset="0"/>
              </a:rPr>
              <a:t>الخامسة</a:t>
            </a:r>
            <a:endParaRPr lang="ar-SA" sz="1600">
              <a:latin typeface="Arial" charset="0"/>
              <a:cs typeface="Times New Roman" pitchFamily="18" charset="0"/>
            </a:endParaRPr>
          </a:p>
          <a:p>
            <a:pPr marL="609600" indent="-609600" algn="just" rtl="1">
              <a:lnSpc>
                <a:spcPct val="110000"/>
              </a:lnSpc>
              <a:spcBef>
                <a:spcPct val="20000"/>
              </a:spcBef>
              <a:buSzPct val="85000"/>
            </a:pPr>
            <a:r>
              <a:rPr lang="ar-SA" sz="1600">
                <a:solidFill>
                  <a:srgbClr val="33CC33"/>
                </a:solidFill>
                <a:latin typeface="Arial" charset="0"/>
                <a:cs typeface="Times New Roman" pitchFamily="18" charset="0"/>
              </a:rPr>
              <a:t>الكفاية المستهدفة :</a:t>
            </a:r>
            <a:r>
              <a:rPr lang="ar-SA" sz="1600">
                <a:latin typeface="Arial" charset="0"/>
                <a:cs typeface="Times New Roman" pitchFamily="18" charset="0"/>
              </a:rPr>
              <a:t> يتحكم المتعلم في تكنولوجيات المعلومات والاتّصال كأدوات منهجيّة لإنجاز مشروع . </a:t>
            </a:r>
          </a:p>
          <a:p>
            <a:pPr marL="609600" indent="-609600" algn="just" rtl="1">
              <a:lnSpc>
                <a:spcPct val="110000"/>
              </a:lnSpc>
              <a:spcBef>
                <a:spcPct val="20000"/>
              </a:spcBef>
              <a:buSzPct val="85000"/>
            </a:pPr>
            <a:r>
              <a:rPr lang="ar-SA" sz="1600">
                <a:solidFill>
                  <a:srgbClr val="33CC33"/>
                </a:solidFill>
                <a:latin typeface="Arial" charset="0"/>
                <a:cs typeface="Times New Roman" pitchFamily="18" charset="0"/>
              </a:rPr>
              <a:t>الأهداف المميّزة :</a:t>
            </a:r>
            <a:r>
              <a:rPr lang="ar-SA" sz="1600">
                <a:latin typeface="Arial" charset="0"/>
                <a:cs typeface="Times New Roman" pitchFamily="18" charset="0"/>
              </a:rPr>
              <a:t> </a:t>
            </a:r>
            <a:r>
              <a:rPr lang="ar-TN" sz="1600">
                <a:latin typeface="Arial" charset="0"/>
                <a:cs typeface="Times New Roman" pitchFamily="18" charset="0"/>
              </a:rPr>
              <a:t>-</a:t>
            </a:r>
            <a:r>
              <a:rPr lang="ar-SA" sz="1600">
                <a:latin typeface="Arial" charset="0"/>
                <a:cs typeface="Times New Roman" pitchFamily="18" charset="0"/>
              </a:rPr>
              <a:t>البحث عن المعلومة </a:t>
            </a:r>
            <a:r>
              <a:rPr lang="ar-TN" sz="1600">
                <a:latin typeface="Arial" charset="0"/>
                <a:cs typeface="Times New Roman" pitchFamily="18" charset="0"/>
              </a:rPr>
              <a:t>-</a:t>
            </a:r>
            <a:r>
              <a:rPr lang="ar-SA" sz="1600">
                <a:latin typeface="Arial" charset="0"/>
                <a:cs typeface="Times New Roman" pitchFamily="18" charset="0"/>
              </a:rPr>
              <a:t> تخيّر ما يناسب من أدوات تكنولوجيات المعلومات والاتّصال لإنجاز مشروع </a:t>
            </a:r>
            <a:r>
              <a:rPr lang="ar-TN" sz="1600">
                <a:latin typeface="Arial" charset="0"/>
                <a:cs typeface="Times New Roman" pitchFamily="18" charset="0"/>
              </a:rPr>
              <a:t>-</a:t>
            </a:r>
            <a:r>
              <a:rPr lang="ar-SA" sz="1600">
                <a:latin typeface="Arial" charset="0"/>
                <a:cs typeface="Times New Roman" pitchFamily="18" charset="0"/>
              </a:rPr>
              <a:t> احترام حقوق التأليف و النّشر.</a:t>
            </a:r>
          </a:p>
          <a:p>
            <a:pPr marL="609600" indent="-609600" algn="just" rtl="1">
              <a:lnSpc>
                <a:spcPct val="110000"/>
              </a:lnSpc>
              <a:spcBef>
                <a:spcPct val="20000"/>
              </a:spcBef>
              <a:buSzPct val="85000"/>
            </a:pPr>
            <a:r>
              <a:rPr lang="ar-SA" sz="1600">
                <a:solidFill>
                  <a:srgbClr val="33CC33"/>
                </a:solidFill>
                <a:latin typeface="Arial" charset="0"/>
                <a:cs typeface="Times New Roman" pitchFamily="18" charset="0"/>
              </a:rPr>
              <a:t>المحتوى :</a:t>
            </a:r>
            <a:r>
              <a:rPr lang="ar-SA" sz="1600">
                <a:latin typeface="Arial" charset="0"/>
                <a:cs typeface="Times New Roman" pitchFamily="18" charset="0"/>
              </a:rPr>
              <a:t> </a:t>
            </a:r>
            <a:r>
              <a:rPr lang="ar-TN" sz="1600">
                <a:latin typeface="Arial" charset="0"/>
                <a:cs typeface="Times New Roman" pitchFamily="18" charset="0"/>
              </a:rPr>
              <a:t> </a:t>
            </a:r>
            <a:r>
              <a:rPr lang="ar-SA" sz="1600">
                <a:latin typeface="Arial" charset="0"/>
                <a:cs typeface="Times New Roman" pitchFamily="18" charset="0"/>
              </a:rPr>
              <a:t> </a:t>
            </a:r>
            <a:r>
              <a:rPr lang="ar-TN" sz="1600">
                <a:latin typeface="Arial" charset="0"/>
                <a:cs typeface="Times New Roman" pitchFamily="18" charset="0"/>
              </a:rPr>
              <a:t> </a:t>
            </a:r>
            <a:r>
              <a:rPr lang="ar-SA" sz="1600">
                <a:latin typeface="Arial" charset="0"/>
                <a:cs typeface="Times New Roman" pitchFamily="18" charset="0"/>
              </a:rPr>
              <a:t>  </a:t>
            </a:r>
          </a:p>
          <a:p>
            <a:pPr marL="609600" indent="-609600" algn="just" rtl="1">
              <a:lnSpc>
                <a:spcPct val="110000"/>
              </a:lnSpc>
              <a:spcBef>
                <a:spcPct val="20000"/>
              </a:spcBef>
              <a:buSzPct val="85000"/>
            </a:pPr>
            <a:r>
              <a:rPr lang="ar-SA" sz="1600">
                <a:latin typeface="Arial" charset="0"/>
                <a:cs typeface="Times New Roman" pitchFamily="18" charset="0"/>
              </a:rPr>
              <a:t>- إعداد الشريحة </a:t>
            </a:r>
            <a:r>
              <a:rPr lang="ar-TN" sz="1600">
                <a:latin typeface="Arial" charset="0"/>
                <a:cs typeface="Times New Roman" pitchFamily="18" charset="0"/>
              </a:rPr>
              <a:t>الرابعة</a:t>
            </a:r>
            <a:r>
              <a:rPr lang="ar-SA" sz="1600">
                <a:latin typeface="Arial" charset="0"/>
                <a:cs typeface="Times New Roman" pitchFamily="18" charset="0"/>
              </a:rPr>
              <a:t>: +تخير </a:t>
            </a:r>
            <a:r>
              <a:rPr lang="ar-TN" sz="1600">
                <a:latin typeface="Arial" charset="0"/>
                <a:cs typeface="Times New Roman" pitchFamily="18" charset="0"/>
              </a:rPr>
              <a:t>نوع الشّريحة ( نص و صورة)</a:t>
            </a:r>
            <a:r>
              <a:rPr lang="ar-SA" sz="1600">
                <a:latin typeface="Arial" charset="0"/>
                <a:cs typeface="Times New Roman" pitchFamily="18" charset="0"/>
              </a:rPr>
              <a:t>, كتابة عنوان البحث, </a:t>
            </a:r>
            <a:r>
              <a:rPr lang="ar-TN" sz="1600">
                <a:latin typeface="Arial" charset="0"/>
                <a:cs typeface="Times New Roman" pitchFamily="18" charset="0"/>
              </a:rPr>
              <a:t>إدراج صورة حنّبعل نسخ و لص الجزء الأول المتعلّق بحملة حنّبعل العسكريّة على روما، يوضبون الشريحة، يعرضون الشّريحة و يعاينونها، يحفظون الملف. </a:t>
            </a:r>
            <a:r>
              <a:rPr lang="ar-SA" sz="1600">
                <a:latin typeface="Arial" charset="0"/>
                <a:cs typeface="Times New Roman" pitchFamily="18" charset="0"/>
              </a:rPr>
              <a:t> </a:t>
            </a:r>
            <a:r>
              <a:rPr lang="ar-TN" sz="1600">
                <a:latin typeface="Arial" charset="0"/>
                <a:cs typeface="Times New Roman" pitchFamily="18" charset="0"/>
              </a:rPr>
              <a:t> </a:t>
            </a:r>
            <a:r>
              <a:rPr lang="ar-SA" sz="1600">
                <a:latin typeface="Arial" charset="0"/>
                <a:cs typeface="Times New Roman" pitchFamily="18" charset="0"/>
              </a:rPr>
              <a:t> </a:t>
            </a:r>
            <a:r>
              <a:rPr lang="ar-TN" sz="1600">
                <a:latin typeface="Arial" charset="0"/>
                <a:cs typeface="Times New Roman" pitchFamily="18" charset="0"/>
              </a:rPr>
              <a:t> </a:t>
            </a:r>
            <a:r>
              <a:rPr lang="ar-SA" sz="1600">
                <a:latin typeface="Arial" charset="0"/>
                <a:cs typeface="Times New Roman" pitchFamily="18" charset="0"/>
              </a:rPr>
              <a:t> </a:t>
            </a:r>
            <a:r>
              <a:rPr lang="ar-TN" sz="1600">
                <a:latin typeface="Arial" charset="0"/>
                <a:cs typeface="Times New Roman" pitchFamily="18" charset="0"/>
              </a:rPr>
              <a:t> </a:t>
            </a:r>
            <a:endParaRPr lang="ar-SA" sz="1600">
              <a:latin typeface="Arial" charset="0"/>
              <a:cs typeface="Times New Roman" pitchFamily="18" charset="0"/>
            </a:endParaRPr>
          </a:p>
          <a:p>
            <a:pPr marL="609600" indent="-609600" algn="just" rtl="1">
              <a:lnSpc>
                <a:spcPct val="110000"/>
              </a:lnSpc>
              <a:spcBef>
                <a:spcPct val="20000"/>
              </a:spcBef>
              <a:buSzPct val="85000"/>
            </a:pPr>
            <a:r>
              <a:rPr lang="ar-SA" sz="1600">
                <a:latin typeface="Arial" charset="0"/>
                <a:cs typeface="Times New Roman" pitchFamily="18" charset="0"/>
              </a:rPr>
              <a:t>- إعداد الشّريحة </a:t>
            </a:r>
            <a:r>
              <a:rPr lang="ar-TN" sz="1600">
                <a:latin typeface="Arial" charset="0"/>
                <a:cs typeface="Times New Roman" pitchFamily="18" charset="0"/>
              </a:rPr>
              <a:t>الخامسة</a:t>
            </a:r>
            <a:r>
              <a:rPr lang="ar-SA" sz="1600">
                <a:latin typeface="Arial" charset="0"/>
                <a:cs typeface="Times New Roman" pitchFamily="18" charset="0"/>
              </a:rPr>
              <a:t>: +إدراج شريحة جديدة, تخيّر النوعيّة( نص و صورة)كتابة عنوان البحث</a:t>
            </a:r>
            <a:r>
              <a:rPr lang="ar-TN" sz="1600">
                <a:latin typeface="Arial" charset="0"/>
                <a:cs typeface="Times New Roman" pitchFamily="18" charset="0"/>
              </a:rPr>
              <a:t>، إدراج صورة، نسخ و لصق الجزء الثّاني من الحملة العسكريّة، توضيب الشريحة، عرضها و معاينتها وحفظها.</a:t>
            </a:r>
            <a:endParaRPr lang="ar-SA" sz="1600">
              <a:latin typeface="Arial" charset="0"/>
              <a:cs typeface="Times New Roman" pitchFamily="18" charset="0"/>
            </a:endParaRPr>
          </a:p>
          <a:p>
            <a:pPr marL="609600" indent="-609600" algn="just" rtl="1">
              <a:lnSpc>
                <a:spcPct val="110000"/>
              </a:lnSpc>
              <a:spcBef>
                <a:spcPct val="20000"/>
              </a:spcBef>
              <a:buSzPct val="85000"/>
            </a:pPr>
            <a:r>
              <a:rPr lang="ar-TN" sz="1600">
                <a:latin typeface="Arial" charset="0"/>
                <a:cs typeface="Times New Roman" pitchFamily="18" charset="0"/>
              </a:rPr>
              <a:t>- </a:t>
            </a:r>
            <a:r>
              <a:rPr lang="ar-SA" sz="1600">
                <a:latin typeface="Arial" charset="0"/>
                <a:cs typeface="Times New Roman" pitchFamily="18" charset="0"/>
              </a:rPr>
              <a:t>إعداد الشّريحة </a:t>
            </a:r>
            <a:r>
              <a:rPr lang="ar-TN" sz="1600">
                <a:latin typeface="Arial" charset="0"/>
                <a:cs typeface="Times New Roman" pitchFamily="18" charset="0"/>
              </a:rPr>
              <a:t>السادسة</a:t>
            </a:r>
            <a:r>
              <a:rPr lang="ar-SA" sz="1600">
                <a:latin typeface="Arial" charset="0"/>
                <a:cs typeface="Times New Roman" pitchFamily="18" charset="0"/>
              </a:rPr>
              <a:t>: إدراج شريحة جديدة, تخيّر النوعيّة( نص و صورة) كتابة عنوان البحث الوثائقي, إدراج صورة للقائد حنّبعل, فتح </a:t>
            </a:r>
            <a:r>
              <a:rPr lang="ar-TN" sz="1600">
                <a:latin typeface="Arial" charset="0"/>
                <a:cs typeface="Times New Roman" pitchFamily="18" charset="0"/>
              </a:rPr>
              <a:t>الملف النّصي </a:t>
            </a:r>
            <a:r>
              <a:rPr lang="ar-SA" sz="1600">
                <a:latin typeface="Arial" charset="0"/>
                <a:cs typeface="Times New Roman" pitchFamily="18" charset="0"/>
              </a:rPr>
              <a:t>" </a:t>
            </a:r>
            <a:r>
              <a:rPr lang="ar-TN" sz="1600">
                <a:latin typeface="Arial" charset="0"/>
                <a:cs typeface="Times New Roman" pitchFamily="18" charset="0"/>
              </a:rPr>
              <a:t>موت </a:t>
            </a:r>
            <a:r>
              <a:rPr lang="ar-SA" sz="1600">
                <a:latin typeface="Arial" charset="0"/>
                <a:cs typeface="Times New Roman" pitchFamily="18" charset="0"/>
              </a:rPr>
              <a:t>حنّبعل " نسخه ولصقه في الشّريحة, توضيب الشّريحة , عرضها ومعاينتها و حفظها . </a:t>
            </a:r>
            <a:endParaRPr lang="ar-TN" sz="1600">
              <a:latin typeface="Arial" charset="0"/>
              <a:cs typeface="Times New Roman" pitchFamily="18" charset="0"/>
            </a:endParaRPr>
          </a:p>
          <a:p>
            <a:pPr marL="609600" indent="-609600" algn="just" rtl="1">
              <a:lnSpc>
                <a:spcPct val="110000"/>
              </a:lnSpc>
              <a:spcBef>
                <a:spcPct val="20000"/>
              </a:spcBef>
              <a:buSzPct val="85000"/>
              <a:buFontTx/>
              <a:buChar char="-"/>
            </a:pPr>
            <a:r>
              <a:rPr lang="ar-TN" sz="1600">
                <a:latin typeface="Arial" charset="0"/>
                <a:cs typeface="Times New Roman" pitchFamily="18" charset="0"/>
              </a:rPr>
              <a:t>إعداد الشرية السابعة : إدراج شريحة جديدة يكتبون فيها مصادر المعلومات </a:t>
            </a:r>
          </a:p>
          <a:p>
            <a:pPr marL="609600" indent="-609600" algn="just" rtl="1">
              <a:lnSpc>
                <a:spcPct val="110000"/>
              </a:lnSpc>
              <a:spcBef>
                <a:spcPct val="20000"/>
              </a:spcBef>
              <a:buSzPct val="85000"/>
            </a:pPr>
            <a:r>
              <a:rPr lang="ar-TN" sz="1600">
                <a:latin typeface="Arial" charset="0"/>
                <a:cs typeface="Times New Roman" pitchFamily="18" charset="0"/>
              </a:rPr>
              <a:t>- تنسيق العرض : توضيب عملية الإنتقال بين الشرائح، تخصيص تأثيرات محتوى الشّرائح .</a:t>
            </a:r>
            <a:endParaRPr lang="ar-SA" sz="1600">
              <a:latin typeface="Arial" charset="0"/>
              <a:cs typeface="Times New Roman" pitchFamily="18" charset="0"/>
            </a:endParaRPr>
          </a:p>
          <a:p>
            <a:pPr marL="609600" indent="-609600" algn="just" rtl="1">
              <a:lnSpc>
                <a:spcPct val="110000"/>
              </a:lnSpc>
              <a:spcBef>
                <a:spcPct val="20000"/>
              </a:spcBef>
              <a:buSzPct val="85000"/>
            </a:pPr>
            <a:r>
              <a:rPr lang="ar-SA" sz="1600">
                <a:solidFill>
                  <a:srgbClr val="33CC33"/>
                </a:solidFill>
                <a:latin typeface="Arial" charset="0"/>
                <a:cs typeface="Times New Roman" pitchFamily="18" charset="0"/>
              </a:rPr>
              <a:t>هدف الحصّة :</a:t>
            </a:r>
            <a:r>
              <a:rPr lang="ar-SA" sz="1600">
                <a:latin typeface="Arial" charset="0"/>
                <a:cs typeface="Times New Roman" pitchFamily="18" charset="0"/>
              </a:rPr>
              <a:t> أن تكون المتعلّم قادرا على إدراج نص و صورة داخل الشّريحة وتوضيبها.</a:t>
            </a:r>
          </a:p>
        </p:txBody>
      </p:sp>
      <p:sp>
        <p:nvSpPr>
          <p:cNvPr id="43017" name="Rectangle 9"/>
          <p:cNvSpPr>
            <a:spLocks noChangeArrowheads="1"/>
          </p:cNvSpPr>
          <p:nvPr/>
        </p:nvSpPr>
        <p:spPr bwMode="auto">
          <a:xfrm>
            <a:off x="2444750" y="1203325"/>
            <a:ext cx="996950" cy="490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43018" name="Rectangle 10"/>
          <p:cNvSpPr>
            <a:spLocks noChangeArrowheads="1"/>
          </p:cNvSpPr>
          <p:nvPr/>
        </p:nvSpPr>
        <p:spPr bwMode="auto">
          <a:xfrm>
            <a:off x="1449388" y="1203325"/>
            <a:ext cx="995362" cy="490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43019" name="Rectangle 11"/>
          <p:cNvSpPr>
            <a:spLocks noChangeArrowheads="1"/>
          </p:cNvSpPr>
          <p:nvPr/>
        </p:nvSpPr>
        <p:spPr bwMode="auto">
          <a:xfrm>
            <a:off x="4438650" y="839788"/>
            <a:ext cx="995363"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43020" name="Rectangle 12"/>
          <p:cNvSpPr>
            <a:spLocks noChangeArrowheads="1"/>
          </p:cNvSpPr>
          <p:nvPr/>
        </p:nvSpPr>
        <p:spPr bwMode="auto">
          <a:xfrm>
            <a:off x="3441700" y="839788"/>
            <a:ext cx="996950"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43021" name="Rectangle 13"/>
          <p:cNvSpPr>
            <a:spLocks noChangeArrowheads="1"/>
          </p:cNvSpPr>
          <p:nvPr/>
        </p:nvSpPr>
        <p:spPr bwMode="auto">
          <a:xfrm>
            <a:off x="2444750" y="839788"/>
            <a:ext cx="996950"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43026" name="Rectangle 18"/>
          <p:cNvSpPr>
            <a:spLocks noChangeArrowheads="1"/>
          </p:cNvSpPr>
          <p:nvPr/>
        </p:nvSpPr>
        <p:spPr bwMode="auto">
          <a:xfrm>
            <a:off x="309563" y="474663"/>
            <a:ext cx="1139825"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43027" name="Rectangle 19"/>
          <p:cNvSpPr>
            <a:spLocks noChangeArrowheads="1"/>
          </p:cNvSpPr>
          <p:nvPr/>
        </p:nvSpPr>
        <p:spPr bwMode="auto">
          <a:xfrm>
            <a:off x="5434013" y="111125"/>
            <a:ext cx="1139825" cy="363538"/>
          </a:xfrm>
          <a:prstGeom prst="rect">
            <a:avLst/>
          </a:prstGeom>
          <a:noFill/>
          <a:ln w="12700" cap="sq">
            <a:noFill/>
            <a:miter lim="800000"/>
            <a:headEnd/>
            <a:tailEnd/>
          </a:ln>
        </p:spPr>
        <p:txBody>
          <a:bodyPr anchor="ctr"/>
          <a:lstStyle/>
          <a:p>
            <a:pPr algn="ctr" rtl="1">
              <a:spcBef>
                <a:spcPct val="20000"/>
              </a:spcBef>
              <a:buSzPct val="85000"/>
            </a:pPr>
            <a:endParaRPr lang="fr-FR" sz="1400">
              <a:latin typeface="Arial" charset="0"/>
            </a:endParaRPr>
          </a:p>
        </p:txBody>
      </p:sp>
      <p:sp>
        <p:nvSpPr>
          <p:cNvPr id="43032" name="Text Box 35" descr="webshots"/>
          <p:cNvSpPr txBox="1">
            <a:spLocks noChangeArrowheads="1"/>
          </p:cNvSpPr>
          <p:nvPr/>
        </p:nvSpPr>
        <p:spPr bwMode="auto">
          <a:xfrm>
            <a:off x="7169150" y="260350"/>
            <a:ext cx="1219200" cy="555625"/>
          </a:xfrm>
          <a:prstGeom prst="rect">
            <a:avLst/>
          </a:prstGeom>
          <a:blipFill dpi="0" rotWithShape="1">
            <a:blip r:embed="rId7"/>
            <a:srcRect/>
            <a:stretch>
              <a:fillRect/>
            </a:stretch>
          </a:blipFill>
          <a:ln w="38100">
            <a:solidFill>
              <a:srgbClr val="33CC33"/>
            </a:solidFill>
            <a:miter lim="800000"/>
            <a:headEnd/>
            <a:tailEnd/>
          </a:ln>
        </p:spPr>
        <p:txBody>
          <a:bodyPr>
            <a:spAutoFit/>
          </a:bodyPr>
          <a:lstStyle/>
          <a:p>
            <a:pPr algn="ctr" rtl="1">
              <a:spcBef>
                <a:spcPct val="50000"/>
              </a:spcBef>
            </a:pPr>
            <a:fld id="{48F3818D-682D-4512-97CA-D45DE5168F4E}" type="datetime12">
              <a:rPr lang="ar-TN" sz="1400">
                <a:cs typeface="Times New Roman" pitchFamily="18" charset="0"/>
              </a:rPr>
              <a:pPr algn="ctr" rtl="1">
                <a:spcBef>
                  <a:spcPct val="50000"/>
                </a:spcBef>
              </a:pPr>
              <a:t>11-12-2013 8:29</a:t>
            </a:fld>
            <a:endParaRPr lang="en-US" sz="1400"/>
          </a:p>
        </p:txBody>
      </p:sp>
      <p:sp>
        <p:nvSpPr>
          <p:cNvPr id="161828" name="AutoShape 36" descr="webshots">
            <a:hlinkClick r:id="rId8" action="ppaction://hlinkfile"/>
          </p:cNvPr>
          <p:cNvSpPr>
            <a:spLocks noChangeArrowheads="1"/>
          </p:cNvSpPr>
          <p:nvPr/>
        </p:nvSpPr>
        <p:spPr bwMode="auto">
          <a:xfrm>
            <a:off x="6732588" y="981075"/>
            <a:ext cx="2220912" cy="533400"/>
          </a:xfrm>
          <a:prstGeom prst="flowChartTerminator">
            <a:avLst/>
          </a:prstGeom>
          <a:blipFill dpi="0" rotWithShape="0">
            <a:blip r:embed="rId9"/>
            <a:srcRect/>
            <a:stretch>
              <a:fillRect/>
            </a:stretch>
          </a:blipFill>
          <a:ln w="47625">
            <a:solidFill>
              <a:srgbClr val="33CC33"/>
            </a:solidFill>
            <a:miter lim="800000"/>
            <a:headEnd/>
            <a:tailEnd/>
          </a:ln>
          <a:effectLst>
            <a:prstShdw prst="shdw17" dist="17961" dir="2700000">
              <a:srgbClr val="1F7A1F"/>
            </a:prstShdw>
          </a:effectLst>
        </p:spPr>
        <p:txBody>
          <a:bodyPr wrap="none" anchor="ctr"/>
          <a:lstStyle/>
          <a:p>
            <a:pPr algn="ctr" rtl="1"/>
            <a:r>
              <a:rPr lang="ar-TN" sz="2800">
                <a:cs typeface="Traditional Arabic" pitchFamily="2" charset="-78"/>
              </a:rPr>
              <a:t>جذاذة النّشاط</a:t>
            </a:r>
            <a:endParaRPr lang="fr-FR" sz="2800">
              <a:cs typeface="Traditional Arabic" pitchFamily="2" charset="-78"/>
            </a:endParaRPr>
          </a:p>
        </p:txBody>
      </p:sp>
      <p:sp>
        <p:nvSpPr>
          <p:cNvPr id="43044" name="Oval 47" descr="webshots"/>
          <p:cNvSpPr>
            <a:spLocks noChangeArrowheads="1"/>
          </p:cNvSpPr>
          <p:nvPr/>
        </p:nvSpPr>
        <p:spPr bwMode="auto">
          <a:xfrm>
            <a:off x="573088" y="6453188"/>
            <a:ext cx="685800" cy="381000"/>
          </a:xfrm>
          <a:prstGeom prst="ellipse">
            <a:avLst/>
          </a:prstGeom>
          <a:blipFill dpi="0" rotWithShape="1">
            <a:blip r:embed="rId10"/>
            <a:srcRect/>
            <a:stretch>
              <a:fillRect/>
            </a:stretch>
          </a:blipFill>
          <a:ln w="76200" cap="sq" cmpd="tri">
            <a:solidFill>
              <a:srgbClr val="33CC33"/>
            </a:solidFill>
            <a:miter lim="800000"/>
            <a:headEnd type="none" w="sm" len="sm"/>
            <a:tailEnd type="none" w="sm" len="sm"/>
          </a:ln>
        </p:spPr>
        <p:txBody>
          <a:bodyPr wrap="none" anchor="ctr"/>
          <a:lstStyle/>
          <a:p>
            <a:pPr algn="ctr" rtl="1"/>
            <a:r>
              <a:rPr lang="ar-TN">
                <a:cs typeface="Times New Roman" pitchFamily="18" charset="0"/>
              </a:rPr>
              <a:t>15</a:t>
            </a:r>
            <a:endParaRPr lang="en-US">
              <a:cs typeface="Times New Roman" pitchFamily="18" charset="0"/>
            </a:endParaRPr>
          </a:p>
        </p:txBody>
      </p:sp>
      <p:sp>
        <p:nvSpPr>
          <p:cNvPr id="43045" name="Oval 48" descr="webshots">
            <a:hlinkClick r:id="rId11" action="ppaction://hlinksldjump"/>
          </p:cNvPr>
          <p:cNvSpPr>
            <a:spLocks noChangeArrowheads="1"/>
          </p:cNvSpPr>
          <p:nvPr/>
        </p:nvSpPr>
        <p:spPr bwMode="auto">
          <a:xfrm>
            <a:off x="7956550" y="6432550"/>
            <a:ext cx="685800" cy="381000"/>
          </a:xfrm>
          <a:prstGeom prst="ellipse">
            <a:avLst/>
          </a:prstGeom>
          <a:blipFill dpi="0" rotWithShape="1">
            <a:blip r:embed="rId10"/>
            <a:srcRect/>
            <a:stretch>
              <a:fillRect/>
            </a:stretch>
          </a:blipFill>
          <a:ln w="76200" cap="sq" cmpd="tri">
            <a:solidFill>
              <a:srgbClr val="33CC33"/>
            </a:solidFill>
            <a:miter lim="800000"/>
            <a:headEnd type="none" w="sm" len="sm"/>
            <a:tailEnd type="none" w="sm" len="sm"/>
          </a:ln>
        </p:spPr>
        <p:txBody>
          <a:bodyPr wrap="none" anchor="ctr"/>
          <a:lstStyle/>
          <a:p>
            <a:pPr algn="ctr" rtl="1"/>
            <a:r>
              <a:rPr lang="ar-SA" sz="1800"/>
              <a:t>الفهرس</a:t>
            </a:r>
            <a:endParaRPr lang="fr-FR" sz="1800"/>
          </a:p>
        </p:txBody>
      </p:sp>
      <p:sp>
        <p:nvSpPr>
          <p:cNvPr id="20" name="AutoShape 234">
            <a:hlinkClick r:id="rId12" action="ppaction://hlinkfile"/>
          </p:cNvPr>
          <p:cNvSpPr>
            <a:spLocks noChangeArrowheads="1"/>
          </p:cNvSpPr>
          <p:nvPr/>
        </p:nvSpPr>
        <p:spPr bwMode="auto">
          <a:xfrm>
            <a:off x="5214942" y="6324600"/>
            <a:ext cx="2220912" cy="533400"/>
          </a:xfrm>
          <a:prstGeom prst="flowChartTerminator">
            <a:avLst/>
          </a:prstGeom>
          <a:gradFill rotWithShape="0">
            <a:gsLst>
              <a:gs pos="0">
                <a:schemeClr val="accent1"/>
              </a:gs>
              <a:gs pos="100000">
                <a:schemeClr val="accent1">
                  <a:gamma/>
                  <a:shade val="36078"/>
                  <a:invGamma/>
                </a:schemeClr>
              </a:gs>
            </a:gsLst>
            <a:path path="shape">
              <a:fillToRect l="50000" t="50000" r="50000" b="50000"/>
            </a:path>
          </a:gradFill>
          <a:ln w="47625">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rtl="1">
              <a:defRPr/>
            </a:pPr>
            <a:endParaRPr lang="fr-FR" sz="2800" dirty="0">
              <a:cs typeface="Times New Roman" pitchFamily="18" charset="0"/>
            </a:endParaRPr>
          </a:p>
        </p:txBody>
      </p:sp>
      <p:graphicFrame>
        <p:nvGraphicFramePr>
          <p:cNvPr id="21" name="Tableau 20"/>
          <p:cNvGraphicFramePr>
            <a:graphicFrameLocks noGrp="1"/>
          </p:cNvGraphicFramePr>
          <p:nvPr/>
        </p:nvGraphicFramePr>
        <p:xfrm>
          <a:off x="428596" y="285728"/>
          <a:ext cx="6096000" cy="1371600"/>
        </p:xfrm>
        <a:graphic>
          <a:graphicData uri="http://schemas.openxmlformats.org/drawingml/2006/table">
            <a:tbl>
              <a:tblPr rtl="1" firstRow="1" bandRow="1">
                <a:tableStyleId>{073A0DAA-6AF3-43AB-8588-CEC1D06C72B9}</a:tableStyleId>
              </a:tblPr>
              <a:tblGrid>
                <a:gridCol w="1527784"/>
                <a:gridCol w="1520216"/>
                <a:gridCol w="762000"/>
                <a:gridCol w="762000"/>
                <a:gridCol w="1524000"/>
              </a:tblGrid>
              <a:tr h="370840">
                <a:tc>
                  <a:txBody>
                    <a:bodyPr/>
                    <a:lstStyle/>
                    <a:p>
                      <a:pPr algn="ctr" rtl="1"/>
                      <a:endParaRPr lang="ar-SA" dirty="0"/>
                    </a:p>
                  </a:txBody>
                  <a:tcPr>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1"/>
                      <a:r>
                        <a:rPr lang="ar-SA" sz="2400" dirty="0" smtClean="0"/>
                        <a:t>14</a:t>
                      </a:r>
                      <a:r>
                        <a:rPr lang="ar-SA" sz="2400" baseline="0" dirty="0" smtClean="0"/>
                        <a:t> - 15</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gridSpan="2">
                  <a:txBody>
                    <a:bodyPr/>
                    <a:lstStyle/>
                    <a:p>
                      <a:pPr algn="ctr" rtl="1"/>
                      <a:r>
                        <a:rPr lang="ar-SA" sz="2400" dirty="0" smtClean="0"/>
                        <a:t>15 - 16</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rtl="1"/>
                      <a:endParaRPr lang="ar-SA"/>
                    </a:p>
                  </a:txBody>
                  <a:tcPr/>
                </a:tc>
                <a:tc>
                  <a:txBody>
                    <a:bodyPr/>
                    <a:lstStyle/>
                    <a:p>
                      <a:pPr algn="ctr" rtl="1"/>
                      <a:r>
                        <a:rPr lang="ar-SA" sz="2400" dirty="0" smtClean="0"/>
                        <a:t>16 - 17</a:t>
                      </a:r>
                      <a:endParaRPr lang="ar-SA" sz="2400" b="1" dirty="0"/>
                    </a:p>
                  </a:txBody>
                  <a:tcPr>
                    <a:lnL w="38100" cap="flat" cmpd="sng" algn="ctr">
                      <a:solidFill>
                        <a:schemeClr val="tx1"/>
                      </a:solidFill>
                      <a:prstDash val="solid"/>
                      <a:round/>
                      <a:headEnd type="none" w="med" len="med"/>
                      <a:tailEnd type="none" w="med" len="med"/>
                    </a:lnL>
                    <a:solidFill>
                      <a:schemeClr val="accent1">
                        <a:lumMod val="75000"/>
                      </a:schemeClr>
                    </a:solidFill>
                  </a:tcPr>
                </a:tc>
              </a:tr>
              <a:tr h="370840">
                <a:tc>
                  <a:txBody>
                    <a:bodyPr/>
                    <a:lstStyle/>
                    <a:p>
                      <a:pPr algn="ctr" rtl="1"/>
                      <a:r>
                        <a:rPr lang="ar-SA" sz="2400" b="1" dirty="0" smtClean="0"/>
                        <a:t>الاثنين </a:t>
                      </a:r>
                      <a:endParaRPr lang="ar-SA" sz="2400"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1"/>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rtl="1"/>
                      <a:r>
                        <a:rPr lang="ar-SA" sz="2400" b="1" dirty="0" smtClean="0"/>
                        <a:t>6ب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rtl="1"/>
                      <a:endParaRPr lang="ar-SA"/>
                    </a:p>
                  </a:txBody>
                  <a:tcPr/>
                </a:tc>
                <a:tc>
                  <a:txBody>
                    <a:bodyPr/>
                    <a:lstStyle/>
                    <a:p>
                      <a:pPr algn="ctr" rtl="1"/>
                      <a:r>
                        <a:rPr lang="ar-SA" sz="2400" b="1" dirty="0" smtClean="0"/>
                        <a:t>6 </a:t>
                      </a:r>
                      <a:r>
                        <a:rPr lang="ar-SA" sz="2400" b="1" dirty="0" err="1" smtClean="0"/>
                        <a:t>ب</a:t>
                      </a:r>
                      <a:endParaRPr lang="ar-SA" sz="2400"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algn="ctr" rtl="1"/>
                      <a:r>
                        <a:rPr lang="ar-SA" sz="2400" b="1" dirty="0" smtClean="0"/>
                        <a:t>الأربعاء </a:t>
                      </a:r>
                      <a:endParaRPr lang="ar-SA"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61795"/>
                                        </p:tgtEl>
                                        <p:attrNameLst>
                                          <p:attrName>style.visibility</p:attrName>
                                        </p:attrNameLst>
                                      </p:cBhvr>
                                      <p:to>
                                        <p:strVal val="visible"/>
                                      </p:to>
                                    </p:set>
                                    <p:animEffect transition="in" filter="checkerboard(across)">
                                      <p:cBhvr>
                                        <p:cTn id="7" dur="500"/>
                                        <p:tgtEl>
                                          <p:spTgt spid="161795"/>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61796"/>
                                        </p:tgtEl>
                                        <p:attrNameLst>
                                          <p:attrName>style.visibility</p:attrName>
                                        </p:attrNameLst>
                                      </p:cBhvr>
                                      <p:to>
                                        <p:strVal val="visible"/>
                                      </p:to>
                                    </p:set>
                                    <p:animEffect transition="in" filter="checkerboard(across)">
                                      <p:cBhvr>
                                        <p:cTn id="11" dur="500"/>
                                        <p:tgtEl>
                                          <p:spTgt spid="161796"/>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61797"/>
                                        </p:tgtEl>
                                        <p:attrNameLst>
                                          <p:attrName>style.visibility</p:attrName>
                                        </p:attrNameLst>
                                      </p:cBhvr>
                                      <p:to>
                                        <p:strVal val="visible"/>
                                      </p:to>
                                    </p:set>
                                    <p:animEffect transition="in" filter="checkerboard(across)">
                                      <p:cBhvr>
                                        <p:cTn id="15" dur="500"/>
                                        <p:tgtEl>
                                          <p:spTgt spid="161797"/>
                                        </p:tgtEl>
                                      </p:cBhvr>
                                    </p:animEffect>
                                  </p:childTnLst>
                                </p:cTn>
                              </p:par>
                            </p:childTnLst>
                          </p:cTn>
                        </p:par>
                        <p:par>
                          <p:cTn id="16" fill="hold">
                            <p:stCondLst>
                              <p:cond delay="1500"/>
                            </p:stCondLst>
                            <p:childTnLst>
                              <p:par>
                                <p:cTn id="17" presetID="15" presetClass="entr" presetSubtype="0" fill="hold" grpId="0" nodeType="afterEffect">
                                  <p:stCondLst>
                                    <p:cond delay="0"/>
                                  </p:stCondLst>
                                  <p:childTnLst>
                                    <p:set>
                                      <p:cBhvr>
                                        <p:cTn id="18" dur="1" fill="hold">
                                          <p:stCondLst>
                                            <p:cond delay="0"/>
                                          </p:stCondLst>
                                        </p:cTn>
                                        <p:tgtEl>
                                          <p:spTgt spid="161798">
                                            <p:txEl>
                                              <p:pRg st="0" end="0"/>
                                            </p:txEl>
                                          </p:spTgt>
                                        </p:tgtEl>
                                        <p:attrNameLst>
                                          <p:attrName>style.visibility</p:attrName>
                                        </p:attrNameLst>
                                      </p:cBhvr>
                                      <p:to>
                                        <p:strVal val="visible"/>
                                      </p:to>
                                    </p:set>
                                    <p:anim calcmode="lin" valueType="num">
                                      <p:cBhvr>
                                        <p:cTn id="19" dur="1000" fill="hold"/>
                                        <p:tgtEl>
                                          <p:spTgt spid="161798">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61798">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6179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6179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2500"/>
                            </p:stCondLst>
                            <p:childTnLst>
                              <p:par>
                                <p:cTn id="24" presetID="15" presetClass="entr" presetSubtype="0" fill="hold" grpId="0" nodeType="afterEffect">
                                  <p:stCondLst>
                                    <p:cond delay="0"/>
                                  </p:stCondLst>
                                  <p:childTnLst>
                                    <p:set>
                                      <p:cBhvr>
                                        <p:cTn id="25" dur="1" fill="hold">
                                          <p:stCondLst>
                                            <p:cond delay="0"/>
                                          </p:stCondLst>
                                        </p:cTn>
                                        <p:tgtEl>
                                          <p:spTgt spid="161798">
                                            <p:txEl>
                                              <p:pRg st="1" end="1"/>
                                            </p:txEl>
                                          </p:spTgt>
                                        </p:tgtEl>
                                        <p:attrNameLst>
                                          <p:attrName>style.visibility</p:attrName>
                                        </p:attrNameLst>
                                      </p:cBhvr>
                                      <p:to>
                                        <p:strVal val="visible"/>
                                      </p:to>
                                    </p:set>
                                    <p:anim calcmode="lin" valueType="num">
                                      <p:cBhvr>
                                        <p:cTn id="26" dur="1000" fill="hold"/>
                                        <p:tgtEl>
                                          <p:spTgt spid="161798">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161798">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16179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6179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3500"/>
                            </p:stCondLst>
                            <p:childTnLst>
                              <p:par>
                                <p:cTn id="31" presetID="15" presetClass="entr" presetSubtype="0" fill="hold" grpId="0" nodeType="afterEffect">
                                  <p:stCondLst>
                                    <p:cond delay="0"/>
                                  </p:stCondLst>
                                  <p:childTnLst>
                                    <p:set>
                                      <p:cBhvr>
                                        <p:cTn id="32" dur="1" fill="hold">
                                          <p:stCondLst>
                                            <p:cond delay="0"/>
                                          </p:stCondLst>
                                        </p:cTn>
                                        <p:tgtEl>
                                          <p:spTgt spid="161798">
                                            <p:txEl>
                                              <p:pRg st="2" end="2"/>
                                            </p:txEl>
                                          </p:spTgt>
                                        </p:tgtEl>
                                        <p:attrNameLst>
                                          <p:attrName>style.visibility</p:attrName>
                                        </p:attrNameLst>
                                      </p:cBhvr>
                                      <p:to>
                                        <p:strVal val="visible"/>
                                      </p:to>
                                    </p:set>
                                    <p:anim calcmode="lin" valueType="num">
                                      <p:cBhvr>
                                        <p:cTn id="33" dur="1000" fill="hold"/>
                                        <p:tgtEl>
                                          <p:spTgt spid="161798">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161798">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16179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6179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4500"/>
                            </p:stCondLst>
                            <p:childTnLst>
                              <p:par>
                                <p:cTn id="38" presetID="15" presetClass="entr" presetSubtype="0" fill="hold" grpId="0" nodeType="afterEffect">
                                  <p:stCondLst>
                                    <p:cond delay="0"/>
                                  </p:stCondLst>
                                  <p:childTnLst>
                                    <p:set>
                                      <p:cBhvr>
                                        <p:cTn id="39" dur="1" fill="hold">
                                          <p:stCondLst>
                                            <p:cond delay="0"/>
                                          </p:stCondLst>
                                        </p:cTn>
                                        <p:tgtEl>
                                          <p:spTgt spid="161798">
                                            <p:txEl>
                                              <p:pRg st="3" end="3"/>
                                            </p:txEl>
                                          </p:spTgt>
                                        </p:tgtEl>
                                        <p:attrNameLst>
                                          <p:attrName>style.visibility</p:attrName>
                                        </p:attrNameLst>
                                      </p:cBhvr>
                                      <p:to>
                                        <p:strVal val="visible"/>
                                      </p:to>
                                    </p:set>
                                    <p:anim calcmode="lin" valueType="num">
                                      <p:cBhvr>
                                        <p:cTn id="40" dur="1000" fill="hold"/>
                                        <p:tgtEl>
                                          <p:spTgt spid="161798">
                                            <p:txEl>
                                              <p:pRg st="3" end="3"/>
                                            </p:txEl>
                                          </p:spTgt>
                                        </p:tgtEl>
                                        <p:attrNameLst>
                                          <p:attrName>ppt_w</p:attrName>
                                        </p:attrNameLst>
                                      </p:cBhvr>
                                      <p:tavLst>
                                        <p:tav tm="0">
                                          <p:val>
                                            <p:fltVal val="0"/>
                                          </p:val>
                                        </p:tav>
                                        <p:tav tm="100000">
                                          <p:val>
                                            <p:strVal val="#ppt_w"/>
                                          </p:val>
                                        </p:tav>
                                      </p:tavLst>
                                    </p:anim>
                                    <p:anim calcmode="lin" valueType="num">
                                      <p:cBhvr>
                                        <p:cTn id="41" dur="1000" fill="hold"/>
                                        <p:tgtEl>
                                          <p:spTgt spid="161798">
                                            <p:txEl>
                                              <p:pRg st="3" end="3"/>
                                            </p:txEl>
                                          </p:spTgt>
                                        </p:tgtEl>
                                        <p:attrNameLst>
                                          <p:attrName>ppt_h</p:attrName>
                                        </p:attrNameLst>
                                      </p:cBhvr>
                                      <p:tavLst>
                                        <p:tav tm="0">
                                          <p:val>
                                            <p:fltVal val="0"/>
                                          </p:val>
                                        </p:tav>
                                        <p:tav tm="100000">
                                          <p:val>
                                            <p:strVal val="#ppt_h"/>
                                          </p:val>
                                        </p:tav>
                                      </p:tavLst>
                                    </p:anim>
                                    <p:anim calcmode="lin" valueType="num">
                                      <p:cBhvr>
                                        <p:cTn id="42" dur="1000" fill="hold"/>
                                        <p:tgtEl>
                                          <p:spTgt spid="16179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6179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5500"/>
                            </p:stCondLst>
                            <p:childTnLst>
                              <p:par>
                                <p:cTn id="45" presetID="15" presetClass="entr" presetSubtype="0" fill="hold" grpId="0" nodeType="afterEffect">
                                  <p:stCondLst>
                                    <p:cond delay="0"/>
                                  </p:stCondLst>
                                  <p:childTnLst>
                                    <p:set>
                                      <p:cBhvr>
                                        <p:cTn id="46" dur="1" fill="hold">
                                          <p:stCondLst>
                                            <p:cond delay="0"/>
                                          </p:stCondLst>
                                        </p:cTn>
                                        <p:tgtEl>
                                          <p:spTgt spid="161798">
                                            <p:txEl>
                                              <p:pRg st="4" end="4"/>
                                            </p:txEl>
                                          </p:spTgt>
                                        </p:tgtEl>
                                        <p:attrNameLst>
                                          <p:attrName>style.visibility</p:attrName>
                                        </p:attrNameLst>
                                      </p:cBhvr>
                                      <p:to>
                                        <p:strVal val="visible"/>
                                      </p:to>
                                    </p:set>
                                    <p:anim calcmode="lin" valueType="num">
                                      <p:cBhvr>
                                        <p:cTn id="47" dur="1000" fill="hold"/>
                                        <p:tgtEl>
                                          <p:spTgt spid="161798">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161798">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16179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6179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51" fill="hold">
                            <p:stCondLst>
                              <p:cond delay="6500"/>
                            </p:stCondLst>
                            <p:childTnLst>
                              <p:par>
                                <p:cTn id="52" presetID="15" presetClass="entr" presetSubtype="0" fill="hold" grpId="0" nodeType="afterEffect">
                                  <p:stCondLst>
                                    <p:cond delay="0"/>
                                  </p:stCondLst>
                                  <p:childTnLst>
                                    <p:set>
                                      <p:cBhvr>
                                        <p:cTn id="53" dur="1" fill="hold">
                                          <p:stCondLst>
                                            <p:cond delay="0"/>
                                          </p:stCondLst>
                                        </p:cTn>
                                        <p:tgtEl>
                                          <p:spTgt spid="161798">
                                            <p:txEl>
                                              <p:pRg st="5" end="5"/>
                                            </p:txEl>
                                          </p:spTgt>
                                        </p:tgtEl>
                                        <p:attrNameLst>
                                          <p:attrName>style.visibility</p:attrName>
                                        </p:attrNameLst>
                                      </p:cBhvr>
                                      <p:to>
                                        <p:strVal val="visible"/>
                                      </p:to>
                                    </p:set>
                                    <p:anim calcmode="lin" valueType="num">
                                      <p:cBhvr>
                                        <p:cTn id="54" dur="1000" fill="hold"/>
                                        <p:tgtEl>
                                          <p:spTgt spid="161798">
                                            <p:txEl>
                                              <p:pRg st="5" end="5"/>
                                            </p:txEl>
                                          </p:spTgt>
                                        </p:tgtEl>
                                        <p:attrNameLst>
                                          <p:attrName>ppt_w</p:attrName>
                                        </p:attrNameLst>
                                      </p:cBhvr>
                                      <p:tavLst>
                                        <p:tav tm="0">
                                          <p:val>
                                            <p:fltVal val="0"/>
                                          </p:val>
                                        </p:tav>
                                        <p:tav tm="100000">
                                          <p:val>
                                            <p:strVal val="#ppt_w"/>
                                          </p:val>
                                        </p:tav>
                                      </p:tavLst>
                                    </p:anim>
                                    <p:anim calcmode="lin" valueType="num">
                                      <p:cBhvr>
                                        <p:cTn id="55" dur="1000" fill="hold"/>
                                        <p:tgtEl>
                                          <p:spTgt spid="161798">
                                            <p:txEl>
                                              <p:pRg st="5" end="5"/>
                                            </p:txEl>
                                          </p:spTgt>
                                        </p:tgtEl>
                                        <p:attrNameLst>
                                          <p:attrName>ppt_h</p:attrName>
                                        </p:attrNameLst>
                                      </p:cBhvr>
                                      <p:tavLst>
                                        <p:tav tm="0">
                                          <p:val>
                                            <p:fltVal val="0"/>
                                          </p:val>
                                        </p:tav>
                                        <p:tav tm="100000">
                                          <p:val>
                                            <p:strVal val="#ppt_h"/>
                                          </p:val>
                                        </p:tav>
                                      </p:tavLst>
                                    </p:anim>
                                    <p:anim calcmode="lin" valueType="num">
                                      <p:cBhvr>
                                        <p:cTn id="56" dur="1000" fill="hold"/>
                                        <p:tgtEl>
                                          <p:spTgt spid="161798">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61798">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58" fill="hold">
                            <p:stCondLst>
                              <p:cond delay="7500"/>
                            </p:stCondLst>
                            <p:childTnLst>
                              <p:par>
                                <p:cTn id="59" presetID="15" presetClass="entr" presetSubtype="0" fill="hold" grpId="0" nodeType="afterEffect">
                                  <p:stCondLst>
                                    <p:cond delay="0"/>
                                  </p:stCondLst>
                                  <p:childTnLst>
                                    <p:set>
                                      <p:cBhvr>
                                        <p:cTn id="60" dur="1" fill="hold">
                                          <p:stCondLst>
                                            <p:cond delay="0"/>
                                          </p:stCondLst>
                                        </p:cTn>
                                        <p:tgtEl>
                                          <p:spTgt spid="161798">
                                            <p:txEl>
                                              <p:pRg st="6" end="6"/>
                                            </p:txEl>
                                          </p:spTgt>
                                        </p:tgtEl>
                                        <p:attrNameLst>
                                          <p:attrName>style.visibility</p:attrName>
                                        </p:attrNameLst>
                                      </p:cBhvr>
                                      <p:to>
                                        <p:strVal val="visible"/>
                                      </p:to>
                                    </p:set>
                                    <p:anim calcmode="lin" valueType="num">
                                      <p:cBhvr>
                                        <p:cTn id="61" dur="1000" fill="hold"/>
                                        <p:tgtEl>
                                          <p:spTgt spid="161798">
                                            <p:txEl>
                                              <p:pRg st="6" end="6"/>
                                            </p:txEl>
                                          </p:spTgt>
                                        </p:tgtEl>
                                        <p:attrNameLst>
                                          <p:attrName>ppt_w</p:attrName>
                                        </p:attrNameLst>
                                      </p:cBhvr>
                                      <p:tavLst>
                                        <p:tav tm="0">
                                          <p:val>
                                            <p:fltVal val="0"/>
                                          </p:val>
                                        </p:tav>
                                        <p:tav tm="100000">
                                          <p:val>
                                            <p:strVal val="#ppt_w"/>
                                          </p:val>
                                        </p:tav>
                                      </p:tavLst>
                                    </p:anim>
                                    <p:anim calcmode="lin" valueType="num">
                                      <p:cBhvr>
                                        <p:cTn id="62" dur="1000" fill="hold"/>
                                        <p:tgtEl>
                                          <p:spTgt spid="161798">
                                            <p:txEl>
                                              <p:pRg st="6" end="6"/>
                                            </p:txEl>
                                          </p:spTgt>
                                        </p:tgtEl>
                                        <p:attrNameLst>
                                          <p:attrName>ppt_h</p:attrName>
                                        </p:attrNameLst>
                                      </p:cBhvr>
                                      <p:tavLst>
                                        <p:tav tm="0">
                                          <p:val>
                                            <p:fltVal val="0"/>
                                          </p:val>
                                        </p:tav>
                                        <p:tav tm="100000">
                                          <p:val>
                                            <p:strVal val="#ppt_h"/>
                                          </p:val>
                                        </p:tav>
                                      </p:tavLst>
                                    </p:anim>
                                    <p:anim calcmode="lin" valueType="num">
                                      <p:cBhvr>
                                        <p:cTn id="63" dur="1000" fill="hold"/>
                                        <p:tgtEl>
                                          <p:spTgt spid="161798">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161798">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65" fill="hold">
                            <p:stCondLst>
                              <p:cond delay="8500"/>
                            </p:stCondLst>
                            <p:childTnLst>
                              <p:par>
                                <p:cTn id="66" presetID="15" presetClass="entr" presetSubtype="0" fill="hold" grpId="0" nodeType="afterEffect">
                                  <p:stCondLst>
                                    <p:cond delay="0"/>
                                  </p:stCondLst>
                                  <p:childTnLst>
                                    <p:set>
                                      <p:cBhvr>
                                        <p:cTn id="67" dur="1" fill="hold">
                                          <p:stCondLst>
                                            <p:cond delay="0"/>
                                          </p:stCondLst>
                                        </p:cTn>
                                        <p:tgtEl>
                                          <p:spTgt spid="161798">
                                            <p:txEl>
                                              <p:pRg st="7" end="7"/>
                                            </p:txEl>
                                          </p:spTgt>
                                        </p:tgtEl>
                                        <p:attrNameLst>
                                          <p:attrName>style.visibility</p:attrName>
                                        </p:attrNameLst>
                                      </p:cBhvr>
                                      <p:to>
                                        <p:strVal val="visible"/>
                                      </p:to>
                                    </p:set>
                                    <p:anim calcmode="lin" valueType="num">
                                      <p:cBhvr>
                                        <p:cTn id="68" dur="1000" fill="hold"/>
                                        <p:tgtEl>
                                          <p:spTgt spid="161798">
                                            <p:txEl>
                                              <p:pRg st="7" end="7"/>
                                            </p:txEl>
                                          </p:spTgt>
                                        </p:tgtEl>
                                        <p:attrNameLst>
                                          <p:attrName>ppt_w</p:attrName>
                                        </p:attrNameLst>
                                      </p:cBhvr>
                                      <p:tavLst>
                                        <p:tav tm="0">
                                          <p:val>
                                            <p:fltVal val="0"/>
                                          </p:val>
                                        </p:tav>
                                        <p:tav tm="100000">
                                          <p:val>
                                            <p:strVal val="#ppt_w"/>
                                          </p:val>
                                        </p:tav>
                                      </p:tavLst>
                                    </p:anim>
                                    <p:anim calcmode="lin" valueType="num">
                                      <p:cBhvr>
                                        <p:cTn id="69" dur="1000" fill="hold"/>
                                        <p:tgtEl>
                                          <p:spTgt spid="161798">
                                            <p:txEl>
                                              <p:pRg st="7" end="7"/>
                                            </p:txEl>
                                          </p:spTgt>
                                        </p:tgtEl>
                                        <p:attrNameLst>
                                          <p:attrName>ppt_h</p:attrName>
                                        </p:attrNameLst>
                                      </p:cBhvr>
                                      <p:tavLst>
                                        <p:tav tm="0">
                                          <p:val>
                                            <p:fltVal val="0"/>
                                          </p:val>
                                        </p:tav>
                                        <p:tav tm="100000">
                                          <p:val>
                                            <p:strVal val="#ppt_h"/>
                                          </p:val>
                                        </p:tav>
                                      </p:tavLst>
                                    </p:anim>
                                    <p:anim calcmode="lin" valueType="num">
                                      <p:cBhvr>
                                        <p:cTn id="70" dur="1000" fill="hold"/>
                                        <p:tgtEl>
                                          <p:spTgt spid="161798">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161798">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par>
                          <p:cTn id="72" fill="hold">
                            <p:stCondLst>
                              <p:cond delay="9500"/>
                            </p:stCondLst>
                            <p:childTnLst>
                              <p:par>
                                <p:cTn id="73" presetID="15" presetClass="entr" presetSubtype="0" fill="hold" grpId="0" nodeType="afterEffect">
                                  <p:stCondLst>
                                    <p:cond delay="0"/>
                                  </p:stCondLst>
                                  <p:childTnLst>
                                    <p:set>
                                      <p:cBhvr>
                                        <p:cTn id="74" dur="1" fill="hold">
                                          <p:stCondLst>
                                            <p:cond delay="0"/>
                                          </p:stCondLst>
                                        </p:cTn>
                                        <p:tgtEl>
                                          <p:spTgt spid="161798">
                                            <p:txEl>
                                              <p:pRg st="8" end="8"/>
                                            </p:txEl>
                                          </p:spTgt>
                                        </p:tgtEl>
                                        <p:attrNameLst>
                                          <p:attrName>style.visibility</p:attrName>
                                        </p:attrNameLst>
                                      </p:cBhvr>
                                      <p:to>
                                        <p:strVal val="visible"/>
                                      </p:to>
                                    </p:set>
                                    <p:anim calcmode="lin" valueType="num">
                                      <p:cBhvr>
                                        <p:cTn id="75" dur="1000" fill="hold"/>
                                        <p:tgtEl>
                                          <p:spTgt spid="161798">
                                            <p:txEl>
                                              <p:pRg st="8" end="8"/>
                                            </p:txEl>
                                          </p:spTgt>
                                        </p:tgtEl>
                                        <p:attrNameLst>
                                          <p:attrName>ppt_w</p:attrName>
                                        </p:attrNameLst>
                                      </p:cBhvr>
                                      <p:tavLst>
                                        <p:tav tm="0">
                                          <p:val>
                                            <p:fltVal val="0"/>
                                          </p:val>
                                        </p:tav>
                                        <p:tav tm="100000">
                                          <p:val>
                                            <p:strVal val="#ppt_w"/>
                                          </p:val>
                                        </p:tav>
                                      </p:tavLst>
                                    </p:anim>
                                    <p:anim calcmode="lin" valueType="num">
                                      <p:cBhvr>
                                        <p:cTn id="76" dur="1000" fill="hold"/>
                                        <p:tgtEl>
                                          <p:spTgt spid="161798">
                                            <p:txEl>
                                              <p:pRg st="8" end="8"/>
                                            </p:txEl>
                                          </p:spTgt>
                                        </p:tgtEl>
                                        <p:attrNameLst>
                                          <p:attrName>ppt_h</p:attrName>
                                        </p:attrNameLst>
                                      </p:cBhvr>
                                      <p:tavLst>
                                        <p:tav tm="0">
                                          <p:val>
                                            <p:fltVal val="0"/>
                                          </p:val>
                                        </p:tav>
                                        <p:tav tm="100000">
                                          <p:val>
                                            <p:strVal val="#ppt_h"/>
                                          </p:val>
                                        </p:tav>
                                      </p:tavLst>
                                    </p:anim>
                                    <p:anim calcmode="lin" valueType="num">
                                      <p:cBhvr>
                                        <p:cTn id="77" dur="1000" fill="hold"/>
                                        <p:tgtEl>
                                          <p:spTgt spid="161798">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161798">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par>
                          <p:cTn id="79" fill="hold">
                            <p:stCondLst>
                              <p:cond delay="10500"/>
                            </p:stCondLst>
                            <p:childTnLst>
                              <p:par>
                                <p:cTn id="80" presetID="15" presetClass="entr" presetSubtype="0" fill="hold" grpId="0" nodeType="afterEffect">
                                  <p:stCondLst>
                                    <p:cond delay="0"/>
                                  </p:stCondLst>
                                  <p:childTnLst>
                                    <p:set>
                                      <p:cBhvr>
                                        <p:cTn id="81" dur="1" fill="hold">
                                          <p:stCondLst>
                                            <p:cond delay="0"/>
                                          </p:stCondLst>
                                        </p:cTn>
                                        <p:tgtEl>
                                          <p:spTgt spid="161798">
                                            <p:txEl>
                                              <p:pRg st="9" end="9"/>
                                            </p:txEl>
                                          </p:spTgt>
                                        </p:tgtEl>
                                        <p:attrNameLst>
                                          <p:attrName>style.visibility</p:attrName>
                                        </p:attrNameLst>
                                      </p:cBhvr>
                                      <p:to>
                                        <p:strVal val="visible"/>
                                      </p:to>
                                    </p:set>
                                    <p:anim calcmode="lin" valueType="num">
                                      <p:cBhvr>
                                        <p:cTn id="82" dur="1000" fill="hold"/>
                                        <p:tgtEl>
                                          <p:spTgt spid="161798">
                                            <p:txEl>
                                              <p:pRg st="9" end="9"/>
                                            </p:txEl>
                                          </p:spTgt>
                                        </p:tgtEl>
                                        <p:attrNameLst>
                                          <p:attrName>ppt_w</p:attrName>
                                        </p:attrNameLst>
                                      </p:cBhvr>
                                      <p:tavLst>
                                        <p:tav tm="0">
                                          <p:val>
                                            <p:fltVal val="0"/>
                                          </p:val>
                                        </p:tav>
                                        <p:tav tm="100000">
                                          <p:val>
                                            <p:strVal val="#ppt_w"/>
                                          </p:val>
                                        </p:tav>
                                      </p:tavLst>
                                    </p:anim>
                                    <p:anim calcmode="lin" valueType="num">
                                      <p:cBhvr>
                                        <p:cTn id="83" dur="1000" fill="hold"/>
                                        <p:tgtEl>
                                          <p:spTgt spid="161798">
                                            <p:txEl>
                                              <p:pRg st="9" end="9"/>
                                            </p:txEl>
                                          </p:spTgt>
                                        </p:tgtEl>
                                        <p:attrNameLst>
                                          <p:attrName>ppt_h</p:attrName>
                                        </p:attrNameLst>
                                      </p:cBhvr>
                                      <p:tavLst>
                                        <p:tav tm="0">
                                          <p:val>
                                            <p:fltVal val="0"/>
                                          </p:val>
                                        </p:tav>
                                        <p:tav tm="100000">
                                          <p:val>
                                            <p:strVal val="#ppt_h"/>
                                          </p:val>
                                        </p:tav>
                                      </p:tavLst>
                                    </p:anim>
                                    <p:anim calcmode="lin" valueType="num">
                                      <p:cBhvr>
                                        <p:cTn id="84" dur="1000" fill="hold"/>
                                        <p:tgtEl>
                                          <p:spTgt spid="161798">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85" dur="1000" fill="hold"/>
                                        <p:tgtEl>
                                          <p:spTgt spid="161798">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par>
                          <p:cTn id="86" fill="hold">
                            <p:stCondLst>
                              <p:cond delay="11500"/>
                            </p:stCondLst>
                            <p:childTnLst>
                              <p:par>
                                <p:cTn id="87" presetID="15" presetClass="entr" presetSubtype="0" fill="hold" grpId="0" nodeType="afterEffect">
                                  <p:stCondLst>
                                    <p:cond delay="0"/>
                                  </p:stCondLst>
                                  <p:childTnLst>
                                    <p:set>
                                      <p:cBhvr>
                                        <p:cTn id="88" dur="1" fill="hold">
                                          <p:stCondLst>
                                            <p:cond delay="0"/>
                                          </p:stCondLst>
                                        </p:cTn>
                                        <p:tgtEl>
                                          <p:spTgt spid="161828"/>
                                        </p:tgtEl>
                                        <p:attrNameLst>
                                          <p:attrName>style.visibility</p:attrName>
                                        </p:attrNameLst>
                                      </p:cBhvr>
                                      <p:to>
                                        <p:strVal val="visible"/>
                                      </p:to>
                                    </p:set>
                                    <p:anim calcmode="lin" valueType="num">
                                      <p:cBhvr>
                                        <p:cTn id="89" dur="1000" fill="hold"/>
                                        <p:tgtEl>
                                          <p:spTgt spid="161828"/>
                                        </p:tgtEl>
                                        <p:attrNameLst>
                                          <p:attrName>ppt_w</p:attrName>
                                        </p:attrNameLst>
                                      </p:cBhvr>
                                      <p:tavLst>
                                        <p:tav tm="0">
                                          <p:val>
                                            <p:fltVal val="0"/>
                                          </p:val>
                                        </p:tav>
                                        <p:tav tm="100000">
                                          <p:val>
                                            <p:strVal val="#ppt_w"/>
                                          </p:val>
                                        </p:tav>
                                      </p:tavLst>
                                    </p:anim>
                                    <p:anim calcmode="lin" valueType="num">
                                      <p:cBhvr>
                                        <p:cTn id="90" dur="1000" fill="hold"/>
                                        <p:tgtEl>
                                          <p:spTgt spid="161828"/>
                                        </p:tgtEl>
                                        <p:attrNameLst>
                                          <p:attrName>ppt_h</p:attrName>
                                        </p:attrNameLst>
                                      </p:cBhvr>
                                      <p:tavLst>
                                        <p:tav tm="0">
                                          <p:val>
                                            <p:fltVal val="0"/>
                                          </p:val>
                                        </p:tav>
                                        <p:tav tm="100000">
                                          <p:val>
                                            <p:strVal val="#ppt_h"/>
                                          </p:val>
                                        </p:tav>
                                      </p:tavLst>
                                    </p:anim>
                                    <p:anim calcmode="lin" valueType="num">
                                      <p:cBhvr>
                                        <p:cTn id="91" dur="1000" fill="hold"/>
                                        <p:tgtEl>
                                          <p:spTgt spid="161828"/>
                                        </p:tgtEl>
                                        <p:attrNameLst>
                                          <p:attrName>ppt_x</p:attrName>
                                        </p:attrNameLst>
                                      </p:cBhvr>
                                      <p:tavLst>
                                        <p:tav tm="0" fmla="#ppt_x+(cos(-2*pi*(1-$))*-#ppt_x-sin(-2*pi*(1-$))*(1-#ppt_y))*(1-$)">
                                          <p:val>
                                            <p:fltVal val="0"/>
                                          </p:val>
                                        </p:tav>
                                        <p:tav tm="100000">
                                          <p:val>
                                            <p:fltVal val="1"/>
                                          </p:val>
                                        </p:tav>
                                      </p:tavLst>
                                    </p:anim>
                                    <p:anim calcmode="lin" valueType="num">
                                      <p:cBhvr>
                                        <p:cTn id="92" dur="1000" fill="hold"/>
                                        <p:tgtEl>
                                          <p:spTgt spid="161828"/>
                                        </p:tgtEl>
                                        <p:attrNameLst>
                                          <p:attrName>ppt_y</p:attrName>
                                        </p:attrNameLst>
                                      </p:cBhvr>
                                      <p:tavLst>
                                        <p:tav tm="0" fmla="#ppt_y+(sin(-2*pi*(1-$))*-#ppt_x+cos(-2*pi*(1-$))*(1-#ppt_y))*(1-$)">
                                          <p:val>
                                            <p:fltVal val="0"/>
                                          </p:val>
                                        </p:tav>
                                        <p:tav tm="100000">
                                          <p:val>
                                            <p:fltVal val="1"/>
                                          </p:val>
                                        </p:tav>
                                      </p:tavLst>
                                    </p:anim>
                                  </p:childTnLst>
                                </p:cTn>
                              </p:par>
                            </p:childTnLst>
                          </p:cTn>
                        </p:par>
                        <p:par>
                          <p:cTn id="93" fill="hold">
                            <p:stCondLst>
                              <p:cond delay="12500"/>
                            </p:stCondLst>
                            <p:childTnLst>
                              <p:par>
                                <p:cTn id="94" presetID="15" presetClass="entr" presetSubtype="0" fill="hold" grpId="0" nodeType="afterEffect">
                                  <p:stCondLst>
                                    <p:cond delay="0"/>
                                  </p:stCondLst>
                                  <p:childTnLst>
                                    <p:set>
                                      <p:cBhvr>
                                        <p:cTn id="95" dur="1" fill="hold">
                                          <p:stCondLst>
                                            <p:cond delay="0"/>
                                          </p:stCondLst>
                                        </p:cTn>
                                        <p:tgtEl>
                                          <p:spTgt spid="20"/>
                                        </p:tgtEl>
                                        <p:attrNameLst>
                                          <p:attrName>style.visibility</p:attrName>
                                        </p:attrNameLst>
                                      </p:cBhvr>
                                      <p:to>
                                        <p:strVal val="visible"/>
                                      </p:to>
                                    </p:set>
                                    <p:anim calcmode="lin" valueType="num">
                                      <p:cBhvr>
                                        <p:cTn id="96" dur="1000" fill="hold"/>
                                        <p:tgtEl>
                                          <p:spTgt spid="20"/>
                                        </p:tgtEl>
                                        <p:attrNameLst>
                                          <p:attrName>ppt_w</p:attrName>
                                        </p:attrNameLst>
                                      </p:cBhvr>
                                      <p:tavLst>
                                        <p:tav tm="0">
                                          <p:val>
                                            <p:fltVal val="0"/>
                                          </p:val>
                                        </p:tav>
                                        <p:tav tm="100000">
                                          <p:val>
                                            <p:strVal val="#ppt_w"/>
                                          </p:val>
                                        </p:tav>
                                      </p:tavLst>
                                    </p:anim>
                                    <p:anim calcmode="lin" valueType="num">
                                      <p:cBhvr>
                                        <p:cTn id="97" dur="1000" fill="hold"/>
                                        <p:tgtEl>
                                          <p:spTgt spid="20"/>
                                        </p:tgtEl>
                                        <p:attrNameLst>
                                          <p:attrName>ppt_h</p:attrName>
                                        </p:attrNameLst>
                                      </p:cBhvr>
                                      <p:tavLst>
                                        <p:tav tm="0">
                                          <p:val>
                                            <p:fltVal val="0"/>
                                          </p:val>
                                        </p:tav>
                                        <p:tav tm="100000">
                                          <p:val>
                                            <p:strVal val="#ppt_h"/>
                                          </p:val>
                                        </p:tav>
                                      </p:tavLst>
                                    </p:anim>
                                    <p:anim calcmode="lin" valueType="num">
                                      <p:cBhvr>
                                        <p:cTn id="98"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8" grpId="0" build="p" autoUpdateAnimBg="0" advAuto="0"/>
      <p:bldP spid="161828" grpId="0" animBg="1" autoUpdateAnimBg="0"/>
      <p:bldP spid="20"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 name="Rectangle 34"/>
          <p:cNvSpPr>
            <a:spLocks noGrp="1" noChangeArrowheads="1"/>
          </p:cNvSpPr>
          <p:nvPr>
            <p:ph type="sldNum" sz="quarter" idx="12"/>
          </p:nvPr>
        </p:nvSpPr>
        <p:spPr>
          <a:ln/>
        </p:spPr>
        <p:txBody>
          <a:bodyPr/>
          <a:lstStyle/>
          <a:p>
            <a:pPr>
              <a:defRPr/>
            </a:pPr>
            <a:fld id="{14FC9101-F68F-48C3-83E6-07B9CDF45D80}" type="slidenum">
              <a:rPr lang="en-US"/>
              <a:pPr>
                <a:defRPr/>
              </a:pPr>
              <a:t>18</a:t>
            </a:fld>
            <a:endParaRPr lang="en-US"/>
          </a:p>
        </p:txBody>
      </p:sp>
      <p:pic>
        <p:nvPicPr>
          <p:cNvPr id="45058" name="Picture 2" descr="001"/>
          <p:cNvPicPr>
            <a:picLocks noChangeAspect="1" noChangeArrowheads="1"/>
          </p:cNvPicPr>
          <p:nvPr/>
        </p:nvPicPr>
        <p:blipFill>
          <a:blip r:embed="rId3"/>
          <a:srcRect/>
          <a:stretch>
            <a:fillRect/>
          </a:stretch>
        </p:blipFill>
        <p:spPr bwMode="auto">
          <a:xfrm>
            <a:off x="354013" y="2060575"/>
            <a:ext cx="8610600" cy="4038600"/>
          </a:xfrm>
          <a:prstGeom prst="rect">
            <a:avLst/>
          </a:prstGeom>
          <a:noFill/>
          <a:ln w="9525">
            <a:noFill/>
            <a:miter lim="800000"/>
            <a:headEnd/>
            <a:tailEnd/>
          </a:ln>
        </p:spPr>
      </p:pic>
      <p:pic>
        <p:nvPicPr>
          <p:cNvPr id="163843" name="Picture 3" descr="054_2775"/>
          <p:cNvPicPr>
            <a:picLocks noChangeAspect="1" noChangeArrowheads="1"/>
          </p:cNvPicPr>
          <p:nvPr/>
        </p:nvPicPr>
        <p:blipFill>
          <a:blip r:embed="rId4"/>
          <a:srcRect/>
          <a:stretch>
            <a:fillRect/>
          </a:stretch>
        </p:blipFill>
        <p:spPr bwMode="auto">
          <a:xfrm>
            <a:off x="354013" y="2060575"/>
            <a:ext cx="8610600" cy="4038600"/>
          </a:xfrm>
          <a:prstGeom prst="rect">
            <a:avLst/>
          </a:prstGeom>
          <a:noFill/>
          <a:ln w="9525">
            <a:noFill/>
            <a:miter lim="800000"/>
            <a:headEnd/>
            <a:tailEnd/>
          </a:ln>
        </p:spPr>
      </p:pic>
      <p:pic>
        <p:nvPicPr>
          <p:cNvPr id="163844" name="Picture 4" descr="13"/>
          <p:cNvPicPr>
            <a:picLocks noChangeAspect="1" noChangeArrowheads="1"/>
          </p:cNvPicPr>
          <p:nvPr/>
        </p:nvPicPr>
        <p:blipFill>
          <a:blip r:embed="rId5"/>
          <a:srcRect/>
          <a:stretch>
            <a:fillRect/>
          </a:stretch>
        </p:blipFill>
        <p:spPr bwMode="auto">
          <a:xfrm>
            <a:off x="354013" y="2060575"/>
            <a:ext cx="8610600" cy="4038600"/>
          </a:xfrm>
          <a:prstGeom prst="rect">
            <a:avLst/>
          </a:prstGeom>
          <a:noFill/>
          <a:ln w="9525">
            <a:noFill/>
            <a:miter lim="800000"/>
            <a:headEnd/>
            <a:tailEnd/>
          </a:ln>
        </p:spPr>
      </p:pic>
      <p:pic>
        <p:nvPicPr>
          <p:cNvPr id="163847" name="Picture 7" descr="010"/>
          <p:cNvPicPr>
            <a:picLocks noChangeAspect="1" noChangeArrowheads="1"/>
          </p:cNvPicPr>
          <p:nvPr/>
        </p:nvPicPr>
        <p:blipFill>
          <a:blip r:embed="rId6"/>
          <a:srcRect/>
          <a:stretch>
            <a:fillRect/>
          </a:stretch>
        </p:blipFill>
        <p:spPr bwMode="auto">
          <a:xfrm>
            <a:off x="323850" y="2060575"/>
            <a:ext cx="8610600" cy="4038600"/>
          </a:xfrm>
          <a:prstGeom prst="rect">
            <a:avLst/>
          </a:prstGeom>
          <a:noFill/>
          <a:ln w="9525">
            <a:noFill/>
            <a:miter lim="800000"/>
            <a:headEnd/>
            <a:tailEnd/>
          </a:ln>
        </p:spPr>
      </p:pic>
      <p:sp>
        <p:nvSpPr>
          <p:cNvPr id="163848" name="Rectangle 8" descr="صحراء"/>
          <p:cNvSpPr>
            <a:spLocks noGrp="1" noChangeArrowheads="1"/>
          </p:cNvSpPr>
          <p:nvPr>
            <p:ph type="body" idx="1"/>
          </p:nvPr>
        </p:nvSpPr>
        <p:spPr>
          <a:xfrm>
            <a:off x="354013" y="2060575"/>
            <a:ext cx="8610600" cy="4038600"/>
          </a:xfrm>
          <a:ln w="47625">
            <a:solidFill>
              <a:srgbClr val="33CC33"/>
            </a:solidFill>
          </a:ln>
          <a:effectLst>
            <a:prstShdw prst="shdw17" dist="17961" dir="2700000">
              <a:srgbClr val="33CC33">
                <a:gamma/>
                <a:shade val="60000"/>
                <a:invGamma/>
              </a:srgbClr>
            </a:prstShdw>
          </a:effectLst>
        </p:spPr>
        <p:txBody>
          <a:bodyPr/>
          <a:lstStyle/>
          <a:p>
            <a:pPr marL="609600" indent="-609600">
              <a:buFontTx/>
              <a:buNone/>
              <a:defRPr/>
            </a:pPr>
            <a:r>
              <a:rPr lang="ar-TN" sz="2000" b="1">
                <a:solidFill>
                  <a:srgbClr val="33CC33"/>
                </a:solidFill>
                <a:effectLst>
                  <a:outerShdw blurRad="38100" dist="38100" dir="2700000" algn="tl">
                    <a:srgbClr val="000000"/>
                  </a:outerShdw>
                </a:effectLst>
                <a:cs typeface="Traditional Arabic" pitchFamily="2" charset="-78"/>
              </a:rPr>
              <a:t> </a:t>
            </a:r>
            <a:r>
              <a:rPr lang="en-US" sz="2000" b="1">
                <a:cs typeface="Traditional Arabic" pitchFamily="2" charset="-78"/>
              </a:rPr>
              <a:t> </a:t>
            </a:r>
            <a:r>
              <a:rPr lang="ar-SA" sz="2000" b="1">
                <a:solidFill>
                  <a:srgbClr val="33CC33"/>
                </a:solidFill>
              </a:rPr>
              <a:t>المشروع :</a:t>
            </a:r>
            <a:r>
              <a:rPr lang="ar-SA" sz="2000" b="1"/>
              <a:t> </a:t>
            </a:r>
            <a:r>
              <a:rPr lang="ar-TN" sz="2000" b="1">
                <a:solidFill>
                  <a:srgbClr val="0000FF"/>
                </a:solidFill>
              </a:rPr>
              <a:t>إنجاز بحث حول شخصيّة حنّبعل</a:t>
            </a:r>
            <a:r>
              <a:rPr lang="ar-TN" sz="2000" b="1"/>
              <a:t> </a:t>
            </a:r>
            <a:r>
              <a:rPr lang="ar-SA" sz="2000" b="1"/>
              <a:t>            </a:t>
            </a:r>
            <a:r>
              <a:rPr lang="ar-SA" sz="2000" b="1">
                <a:solidFill>
                  <a:srgbClr val="33CC33"/>
                </a:solidFill>
              </a:rPr>
              <a:t>الحصّة :</a:t>
            </a:r>
            <a:r>
              <a:rPr lang="ar-SA" sz="2000" b="1"/>
              <a:t> </a:t>
            </a:r>
            <a:r>
              <a:rPr lang="ar-TN" sz="2000" b="1"/>
              <a:t>السادسة</a:t>
            </a:r>
            <a:endParaRPr lang="ar-SA" sz="2000" b="1"/>
          </a:p>
          <a:p>
            <a:pPr marL="609600" indent="-609600">
              <a:buFontTx/>
              <a:buNone/>
              <a:defRPr/>
            </a:pPr>
            <a:r>
              <a:rPr lang="ar-SA" sz="2000" b="1">
                <a:solidFill>
                  <a:srgbClr val="33CC33"/>
                </a:solidFill>
              </a:rPr>
              <a:t>الكفاية المستهدفة :</a:t>
            </a:r>
            <a:r>
              <a:rPr lang="ar-SA" sz="2000" b="1"/>
              <a:t> يتحكم المتعلم في تكنولوجيات المعلومات والاتّصال كأدوات منهجيّة لإنجاز مشروع </a:t>
            </a:r>
            <a:r>
              <a:rPr lang="ar-SA" sz="2000" b="1">
                <a:solidFill>
                  <a:srgbClr val="33CC33"/>
                </a:solidFill>
              </a:rPr>
              <a:t>الأهداف المميّزة :</a:t>
            </a:r>
            <a:r>
              <a:rPr lang="ar-SA" sz="2000" b="1"/>
              <a:t> </a:t>
            </a:r>
            <a:r>
              <a:rPr lang="ar-TN" sz="2000" b="1"/>
              <a:t>-</a:t>
            </a:r>
            <a:r>
              <a:rPr lang="ar-SA" sz="2000" b="1"/>
              <a:t>البحث عن المعلومة </a:t>
            </a:r>
            <a:r>
              <a:rPr lang="ar-TN" sz="2000" b="1"/>
              <a:t>- </a:t>
            </a:r>
            <a:r>
              <a:rPr lang="ar-SA" sz="2000" b="1"/>
              <a:t>تخيّر ما يناسب من أدوات تكنولوجيات المعلومات والاتّصال لإنجاز مشروع  احترام حقوق التأليف و النّشر.</a:t>
            </a:r>
          </a:p>
          <a:p>
            <a:pPr marL="609600" indent="-609600">
              <a:buFontTx/>
              <a:buNone/>
              <a:defRPr/>
            </a:pPr>
            <a:r>
              <a:rPr lang="ar-SA" sz="2000" b="1">
                <a:solidFill>
                  <a:srgbClr val="33CC33"/>
                </a:solidFill>
              </a:rPr>
              <a:t>المحتوى :</a:t>
            </a:r>
            <a:r>
              <a:rPr lang="ar-SA" sz="2000" b="1"/>
              <a:t> </a:t>
            </a:r>
          </a:p>
          <a:p>
            <a:pPr marL="609600" indent="-609600">
              <a:buFontTx/>
              <a:buNone/>
              <a:defRPr/>
            </a:pPr>
            <a:r>
              <a:rPr lang="ar-SA" sz="2000" b="1"/>
              <a:t>- تقديم العرض: يقدّم كلّ فريق منتوجه ويصف وصفا موجزا للوسائل التكنولوجيّة التي تم اعتمادها، يناقش المتعلّمون الأعمال المقدّمة باعتماد شبكة تقييم العروض ويختارون أفضل الأعمال.</a:t>
            </a:r>
          </a:p>
          <a:p>
            <a:pPr marL="609600" indent="-609600">
              <a:buFontTx/>
              <a:buNone/>
              <a:defRPr/>
            </a:pPr>
            <a:r>
              <a:rPr lang="ar-SA" sz="2000" b="1"/>
              <a:t>- تبليغ المشروع: يرسل الفرق عروضهم إلى مدارس أخرى عن طريق البريد الالكتروني مباشرة من برمجية إعداد العروض. </a:t>
            </a:r>
          </a:p>
          <a:p>
            <a:pPr marL="609600" indent="-609600">
              <a:buFontTx/>
              <a:buNone/>
              <a:defRPr/>
            </a:pPr>
            <a:r>
              <a:rPr lang="ar-SA" sz="2000" b="1"/>
              <a:t>- التقييم: يمكن لكل متعلّم أن ينشئ ملفا لتسجيل نتائج تقييمه الذاتي ومتابعة التطور الحاصل لاقتداراته.</a:t>
            </a:r>
          </a:p>
          <a:p>
            <a:pPr marL="609600" indent="-609600">
              <a:buFontTx/>
              <a:buNone/>
              <a:defRPr/>
            </a:pPr>
            <a:r>
              <a:rPr lang="ar-SA" sz="2000" b="1">
                <a:solidFill>
                  <a:srgbClr val="33CC33"/>
                </a:solidFill>
              </a:rPr>
              <a:t>هدف الحصّة :</a:t>
            </a:r>
            <a:r>
              <a:rPr lang="ar-SA" sz="2000" b="1"/>
              <a:t> أن تكون المتعلّم قادرا على تبليغ منتوجه باستعمال التراسل الالكتروني.</a:t>
            </a:r>
            <a:r>
              <a:rPr lang="ar-SA" sz="2000"/>
              <a:t> </a:t>
            </a:r>
          </a:p>
        </p:txBody>
      </p:sp>
      <p:sp>
        <p:nvSpPr>
          <p:cNvPr id="45068" name="Rectangle 12"/>
          <p:cNvSpPr>
            <a:spLocks noChangeArrowheads="1"/>
          </p:cNvSpPr>
          <p:nvPr/>
        </p:nvSpPr>
        <p:spPr bwMode="auto">
          <a:xfrm>
            <a:off x="2444750" y="1347788"/>
            <a:ext cx="996950" cy="490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45069" name="Rectangle 13"/>
          <p:cNvSpPr>
            <a:spLocks noChangeArrowheads="1"/>
          </p:cNvSpPr>
          <p:nvPr/>
        </p:nvSpPr>
        <p:spPr bwMode="auto">
          <a:xfrm>
            <a:off x="1449388" y="1347788"/>
            <a:ext cx="995362" cy="490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45071" name="Rectangle 15"/>
          <p:cNvSpPr>
            <a:spLocks noChangeArrowheads="1"/>
          </p:cNvSpPr>
          <p:nvPr/>
        </p:nvSpPr>
        <p:spPr bwMode="auto">
          <a:xfrm>
            <a:off x="4438650" y="984250"/>
            <a:ext cx="995363" cy="363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45072" name="Rectangle 16"/>
          <p:cNvSpPr>
            <a:spLocks noChangeArrowheads="1"/>
          </p:cNvSpPr>
          <p:nvPr/>
        </p:nvSpPr>
        <p:spPr bwMode="auto">
          <a:xfrm>
            <a:off x="3441700" y="984250"/>
            <a:ext cx="996950" cy="363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45073" name="Rectangle 17"/>
          <p:cNvSpPr>
            <a:spLocks noChangeArrowheads="1"/>
          </p:cNvSpPr>
          <p:nvPr/>
        </p:nvSpPr>
        <p:spPr bwMode="auto">
          <a:xfrm>
            <a:off x="2444750" y="984250"/>
            <a:ext cx="996950" cy="363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45074" name="Rectangle 18"/>
          <p:cNvSpPr>
            <a:spLocks noChangeArrowheads="1"/>
          </p:cNvSpPr>
          <p:nvPr/>
        </p:nvSpPr>
        <p:spPr bwMode="auto">
          <a:xfrm>
            <a:off x="1449388" y="984250"/>
            <a:ext cx="995362" cy="363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45077" name="Rectangle 21"/>
          <p:cNvSpPr>
            <a:spLocks noChangeArrowheads="1"/>
          </p:cNvSpPr>
          <p:nvPr/>
        </p:nvSpPr>
        <p:spPr bwMode="auto">
          <a:xfrm>
            <a:off x="4438650" y="619125"/>
            <a:ext cx="995363"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45081" name="Rectangle 25"/>
          <p:cNvSpPr>
            <a:spLocks noChangeArrowheads="1"/>
          </p:cNvSpPr>
          <p:nvPr/>
        </p:nvSpPr>
        <p:spPr bwMode="auto">
          <a:xfrm>
            <a:off x="309563" y="619125"/>
            <a:ext cx="1139825"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45082" name="Rectangle 26"/>
          <p:cNvSpPr>
            <a:spLocks noChangeArrowheads="1"/>
          </p:cNvSpPr>
          <p:nvPr/>
        </p:nvSpPr>
        <p:spPr bwMode="auto">
          <a:xfrm>
            <a:off x="5434013" y="255588"/>
            <a:ext cx="1139825" cy="363537"/>
          </a:xfrm>
          <a:prstGeom prst="rect">
            <a:avLst/>
          </a:prstGeom>
          <a:noFill/>
          <a:ln w="12700" cap="sq">
            <a:noFill/>
            <a:miter lim="800000"/>
            <a:headEnd/>
            <a:tailEnd/>
          </a:ln>
        </p:spPr>
        <p:txBody>
          <a:bodyPr anchor="ctr"/>
          <a:lstStyle/>
          <a:p>
            <a:pPr algn="ctr" rtl="1">
              <a:spcBef>
                <a:spcPct val="20000"/>
              </a:spcBef>
              <a:buSzPct val="85000"/>
            </a:pPr>
            <a:endParaRPr lang="fr-FR" sz="1400">
              <a:latin typeface="Arial" charset="0"/>
            </a:endParaRPr>
          </a:p>
        </p:txBody>
      </p:sp>
      <p:sp>
        <p:nvSpPr>
          <p:cNvPr id="45090" name="Text Box 45" descr="webshots"/>
          <p:cNvSpPr txBox="1">
            <a:spLocks noChangeArrowheads="1"/>
          </p:cNvSpPr>
          <p:nvPr/>
        </p:nvSpPr>
        <p:spPr bwMode="auto">
          <a:xfrm>
            <a:off x="6905625" y="685800"/>
            <a:ext cx="1219200" cy="555625"/>
          </a:xfrm>
          <a:prstGeom prst="rect">
            <a:avLst/>
          </a:prstGeom>
          <a:blipFill dpi="0" rotWithShape="1">
            <a:blip r:embed="rId7"/>
            <a:srcRect/>
            <a:stretch>
              <a:fillRect/>
            </a:stretch>
          </a:blipFill>
          <a:ln w="38100">
            <a:solidFill>
              <a:srgbClr val="33CC33"/>
            </a:solidFill>
            <a:miter lim="800000"/>
            <a:headEnd/>
            <a:tailEnd/>
          </a:ln>
        </p:spPr>
        <p:txBody>
          <a:bodyPr>
            <a:spAutoFit/>
          </a:bodyPr>
          <a:lstStyle/>
          <a:p>
            <a:pPr algn="ctr" rtl="1">
              <a:spcBef>
                <a:spcPct val="50000"/>
              </a:spcBef>
            </a:pPr>
            <a:fld id="{02D1F4ED-5820-43D2-BFFC-2D2949038117}" type="datetime12">
              <a:rPr lang="ar-TN" sz="1400">
                <a:cs typeface="Times New Roman" pitchFamily="18" charset="0"/>
              </a:rPr>
              <a:pPr algn="ctr" rtl="1">
                <a:spcBef>
                  <a:spcPct val="50000"/>
                </a:spcBef>
              </a:pPr>
              <a:t>11-12-2013 8:29</a:t>
            </a:fld>
            <a:endParaRPr lang="en-US" sz="1400"/>
          </a:p>
        </p:txBody>
      </p:sp>
      <p:sp>
        <p:nvSpPr>
          <p:cNvPr id="45091" name="Oval 46" descr="webshots"/>
          <p:cNvSpPr>
            <a:spLocks noChangeArrowheads="1"/>
          </p:cNvSpPr>
          <p:nvPr/>
        </p:nvSpPr>
        <p:spPr bwMode="auto">
          <a:xfrm>
            <a:off x="250825" y="6400800"/>
            <a:ext cx="685800" cy="381000"/>
          </a:xfrm>
          <a:prstGeom prst="ellipse">
            <a:avLst/>
          </a:prstGeom>
          <a:blipFill dpi="0" rotWithShape="1">
            <a:blip r:embed="rId8"/>
            <a:srcRect/>
            <a:stretch>
              <a:fillRect/>
            </a:stretch>
          </a:blipFill>
          <a:ln w="25400" cap="sq">
            <a:solidFill>
              <a:schemeClr val="tx1"/>
            </a:solidFill>
            <a:miter lim="800000"/>
            <a:headEnd type="none" w="sm" len="sm"/>
            <a:tailEnd type="none" w="sm" len="sm"/>
          </a:ln>
        </p:spPr>
        <p:txBody>
          <a:bodyPr wrap="none" anchor="ctr"/>
          <a:lstStyle/>
          <a:p>
            <a:pPr algn="ctr" rtl="1"/>
            <a:r>
              <a:rPr lang="fr-FR">
                <a:cs typeface="Times New Roman" pitchFamily="18" charset="0"/>
              </a:rPr>
              <a:t>16</a:t>
            </a:r>
            <a:endParaRPr lang="en-US">
              <a:cs typeface="Times New Roman" pitchFamily="18" charset="0"/>
            </a:endParaRPr>
          </a:p>
        </p:txBody>
      </p:sp>
      <p:sp>
        <p:nvSpPr>
          <p:cNvPr id="45092" name="Oval 47" descr="webshots">
            <a:hlinkClick r:id="rId9" action="ppaction://hlinksldjump"/>
          </p:cNvPr>
          <p:cNvSpPr>
            <a:spLocks noChangeArrowheads="1"/>
          </p:cNvSpPr>
          <p:nvPr/>
        </p:nvSpPr>
        <p:spPr bwMode="auto">
          <a:xfrm>
            <a:off x="8062913" y="6400800"/>
            <a:ext cx="685800" cy="381000"/>
          </a:xfrm>
          <a:prstGeom prst="ellipse">
            <a:avLst/>
          </a:prstGeom>
          <a:blipFill dpi="0" rotWithShape="1">
            <a:blip r:embed="rId8"/>
            <a:srcRect/>
            <a:stretch>
              <a:fillRect/>
            </a:stretch>
          </a:blipFill>
          <a:ln w="25400" cap="sq">
            <a:solidFill>
              <a:schemeClr val="tx1"/>
            </a:solidFill>
            <a:miter lim="800000"/>
            <a:headEnd type="none" w="sm" len="sm"/>
            <a:tailEnd type="none" w="sm" len="sm"/>
          </a:ln>
        </p:spPr>
        <p:txBody>
          <a:bodyPr wrap="none" anchor="ctr"/>
          <a:lstStyle/>
          <a:p>
            <a:pPr algn="ctr" rtl="1"/>
            <a:r>
              <a:rPr lang="ar-SA" sz="1800"/>
              <a:t>الفهرس</a:t>
            </a:r>
            <a:endParaRPr lang="fr-FR" sz="1800"/>
          </a:p>
        </p:txBody>
      </p:sp>
      <p:sp>
        <p:nvSpPr>
          <p:cNvPr id="163888" name="AutoShape 48" descr="webshots">
            <a:hlinkClick r:id="rId10" action="ppaction://hlinkfile"/>
          </p:cNvPr>
          <p:cNvSpPr>
            <a:spLocks noChangeArrowheads="1"/>
          </p:cNvSpPr>
          <p:nvPr/>
        </p:nvSpPr>
        <p:spPr bwMode="auto">
          <a:xfrm>
            <a:off x="838200" y="5848350"/>
            <a:ext cx="2220913" cy="533400"/>
          </a:xfrm>
          <a:prstGeom prst="flowChartTerminator">
            <a:avLst/>
          </a:prstGeom>
          <a:blipFill dpi="0" rotWithShape="0">
            <a:blip r:embed="rId11"/>
            <a:srcRect/>
            <a:stretch>
              <a:fillRect/>
            </a:stretch>
          </a:blipFill>
          <a:ln w="47625">
            <a:solidFill>
              <a:srgbClr val="33CC33"/>
            </a:solidFill>
            <a:miter lim="800000"/>
            <a:headEnd/>
            <a:tailEnd/>
          </a:ln>
          <a:effectLst>
            <a:prstShdw prst="shdw17" dist="17961" dir="2700000">
              <a:srgbClr val="1F7A1F"/>
            </a:prstShdw>
          </a:effectLst>
        </p:spPr>
        <p:txBody>
          <a:bodyPr wrap="none" anchor="ctr"/>
          <a:lstStyle/>
          <a:p>
            <a:pPr algn="ctr" rtl="1"/>
            <a:r>
              <a:rPr lang="ar-TN" sz="2800">
                <a:cs typeface="Traditional Arabic" pitchFamily="2" charset="-78"/>
              </a:rPr>
              <a:t>جذاذة النّشاط</a:t>
            </a:r>
            <a:endParaRPr lang="fr-FR" sz="2800">
              <a:cs typeface="Traditional Arabic" pitchFamily="2" charset="-78"/>
            </a:endParaRPr>
          </a:p>
        </p:txBody>
      </p:sp>
      <p:pic>
        <p:nvPicPr>
          <p:cNvPr id="163889" name="Picture 49" descr="BOOK29"/>
          <p:cNvPicPr>
            <a:picLocks noChangeAspect="1" noChangeArrowheads="1" noCrop="1"/>
          </p:cNvPicPr>
          <p:nvPr/>
        </p:nvPicPr>
        <p:blipFill>
          <a:blip r:embed="rId12"/>
          <a:srcRect/>
          <a:stretch>
            <a:fillRect/>
          </a:stretch>
        </p:blipFill>
        <p:spPr bwMode="auto">
          <a:xfrm>
            <a:off x="395288" y="2133600"/>
            <a:ext cx="863600" cy="719138"/>
          </a:xfrm>
          <a:prstGeom prst="rect">
            <a:avLst/>
          </a:prstGeom>
          <a:noFill/>
          <a:ln w="9525">
            <a:noFill/>
            <a:miter lim="800000"/>
            <a:headEnd/>
            <a:tailEnd/>
          </a:ln>
        </p:spPr>
      </p:pic>
      <p:sp>
        <p:nvSpPr>
          <p:cNvPr id="23" name="AutoShape 234">
            <a:hlinkClick r:id="rId13" action="ppaction://hlinkfile"/>
          </p:cNvPr>
          <p:cNvSpPr>
            <a:spLocks noChangeArrowheads="1"/>
          </p:cNvSpPr>
          <p:nvPr/>
        </p:nvSpPr>
        <p:spPr bwMode="auto">
          <a:xfrm>
            <a:off x="5643570" y="5857892"/>
            <a:ext cx="2220912" cy="533400"/>
          </a:xfrm>
          <a:prstGeom prst="flowChartTerminator">
            <a:avLst/>
          </a:prstGeom>
          <a:gradFill rotWithShape="0">
            <a:gsLst>
              <a:gs pos="0">
                <a:schemeClr val="accent1"/>
              </a:gs>
              <a:gs pos="100000">
                <a:schemeClr val="accent1">
                  <a:gamma/>
                  <a:shade val="36078"/>
                  <a:invGamma/>
                </a:schemeClr>
              </a:gs>
            </a:gsLst>
            <a:path path="shape">
              <a:fillToRect l="50000" t="50000" r="50000" b="50000"/>
            </a:path>
          </a:gradFill>
          <a:ln w="47625">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rtl="1">
              <a:defRPr/>
            </a:pPr>
            <a:endParaRPr lang="fr-FR" sz="2800" dirty="0">
              <a:cs typeface="Times New Roman" pitchFamily="18" charset="0"/>
            </a:endParaRPr>
          </a:p>
        </p:txBody>
      </p:sp>
      <p:graphicFrame>
        <p:nvGraphicFramePr>
          <p:cNvPr id="24" name="Tableau 23"/>
          <p:cNvGraphicFramePr>
            <a:graphicFrameLocks noGrp="1"/>
          </p:cNvGraphicFramePr>
          <p:nvPr/>
        </p:nvGraphicFramePr>
        <p:xfrm>
          <a:off x="428596" y="285728"/>
          <a:ext cx="6096000" cy="1371600"/>
        </p:xfrm>
        <a:graphic>
          <a:graphicData uri="http://schemas.openxmlformats.org/drawingml/2006/table">
            <a:tbl>
              <a:tblPr rtl="1" firstRow="1" bandRow="1">
                <a:tableStyleId>{073A0DAA-6AF3-43AB-8588-CEC1D06C72B9}</a:tableStyleId>
              </a:tblPr>
              <a:tblGrid>
                <a:gridCol w="1527784"/>
                <a:gridCol w="1520216"/>
                <a:gridCol w="762000"/>
                <a:gridCol w="762000"/>
                <a:gridCol w="1524000"/>
              </a:tblGrid>
              <a:tr h="370840">
                <a:tc>
                  <a:txBody>
                    <a:bodyPr/>
                    <a:lstStyle/>
                    <a:p>
                      <a:pPr algn="ctr" rtl="1"/>
                      <a:endParaRPr lang="ar-SA" dirty="0"/>
                    </a:p>
                  </a:txBody>
                  <a:tcPr>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1"/>
                      <a:r>
                        <a:rPr lang="ar-SA" sz="2400" dirty="0" smtClean="0"/>
                        <a:t>14</a:t>
                      </a:r>
                      <a:r>
                        <a:rPr lang="ar-SA" sz="2400" baseline="0" dirty="0" smtClean="0"/>
                        <a:t> - 15</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gridSpan="2">
                  <a:txBody>
                    <a:bodyPr/>
                    <a:lstStyle/>
                    <a:p>
                      <a:pPr algn="ctr" rtl="1"/>
                      <a:r>
                        <a:rPr lang="ar-SA" sz="2400" dirty="0" smtClean="0"/>
                        <a:t>15 - 16</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rtl="1"/>
                      <a:endParaRPr lang="ar-SA"/>
                    </a:p>
                  </a:txBody>
                  <a:tcPr/>
                </a:tc>
                <a:tc>
                  <a:txBody>
                    <a:bodyPr/>
                    <a:lstStyle/>
                    <a:p>
                      <a:pPr algn="ctr" rtl="1"/>
                      <a:r>
                        <a:rPr lang="ar-SA" sz="2400" dirty="0" smtClean="0"/>
                        <a:t>16 - 17</a:t>
                      </a:r>
                      <a:endParaRPr lang="ar-SA" sz="2400" b="1" dirty="0"/>
                    </a:p>
                  </a:txBody>
                  <a:tcPr>
                    <a:lnL w="38100" cap="flat" cmpd="sng" algn="ctr">
                      <a:solidFill>
                        <a:schemeClr val="tx1"/>
                      </a:solidFill>
                      <a:prstDash val="solid"/>
                      <a:round/>
                      <a:headEnd type="none" w="med" len="med"/>
                      <a:tailEnd type="none" w="med" len="med"/>
                    </a:lnL>
                    <a:solidFill>
                      <a:schemeClr val="accent1">
                        <a:lumMod val="75000"/>
                      </a:schemeClr>
                    </a:solidFill>
                  </a:tcPr>
                </a:tc>
              </a:tr>
              <a:tr h="370840">
                <a:tc>
                  <a:txBody>
                    <a:bodyPr/>
                    <a:lstStyle/>
                    <a:p>
                      <a:pPr algn="ctr" rtl="1"/>
                      <a:r>
                        <a:rPr lang="ar-SA" sz="2400" b="1" dirty="0" smtClean="0"/>
                        <a:t>الاثنين </a:t>
                      </a:r>
                      <a:endParaRPr lang="ar-SA" sz="2400"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1"/>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rtl="1"/>
                      <a:r>
                        <a:rPr lang="ar-SA" sz="2400" b="1" dirty="0" smtClean="0"/>
                        <a:t>6ب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rtl="1"/>
                      <a:endParaRPr lang="ar-SA"/>
                    </a:p>
                  </a:txBody>
                  <a:tcPr/>
                </a:tc>
                <a:tc>
                  <a:txBody>
                    <a:bodyPr/>
                    <a:lstStyle/>
                    <a:p>
                      <a:pPr algn="ctr" rtl="1"/>
                      <a:r>
                        <a:rPr lang="ar-SA" sz="2400" b="1" dirty="0" smtClean="0"/>
                        <a:t>6 </a:t>
                      </a:r>
                      <a:r>
                        <a:rPr lang="ar-SA" sz="2400" b="1" dirty="0" err="1" smtClean="0"/>
                        <a:t>ب</a:t>
                      </a:r>
                      <a:endParaRPr lang="ar-SA" sz="2400"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algn="ctr" rtl="1"/>
                      <a:r>
                        <a:rPr lang="ar-SA" sz="2400" b="1" dirty="0" smtClean="0"/>
                        <a:t>الأربعاء </a:t>
                      </a:r>
                      <a:endParaRPr lang="ar-SA"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63848">
                                            <p:txEl>
                                              <p:pRg st="0" end="0"/>
                                            </p:txEl>
                                          </p:spTgt>
                                        </p:tgtEl>
                                        <p:attrNameLst>
                                          <p:attrName>style.visibility</p:attrName>
                                        </p:attrNameLst>
                                      </p:cBhvr>
                                      <p:to>
                                        <p:strVal val="visible"/>
                                      </p:to>
                                    </p:set>
                                    <p:anim calcmode="lin" valueType="num">
                                      <p:cBhvr>
                                        <p:cTn id="7" dur="1000" fill="hold"/>
                                        <p:tgtEl>
                                          <p:spTgt spid="16384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6384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6384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384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163848">
                                            <p:txEl>
                                              <p:pRg st="1" end="1"/>
                                            </p:txEl>
                                          </p:spTgt>
                                        </p:tgtEl>
                                        <p:attrNameLst>
                                          <p:attrName>style.visibility</p:attrName>
                                        </p:attrNameLst>
                                      </p:cBhvr>
                                      <p:to>
                                        <p:strVal val="visible"/>
                                      </p:to>
                                    </p:set>
                                    <p:anim calcmode="lin" valueType="num">
                                      <p:cBhvr>
                                        <p:cTn id="14" dur="1000" fill="hold"/>
                                        <p:tgtEl>
                                          <p:spTgt spid="163848">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63848">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16384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6384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163848">
                                            <p:txEl>
                                              <p:pRg st="2" end="2"/>
                                            </p:txEl>
                                          </p:spTgt>
                                        </p:tgtEl>
                                        <p:attrNameLst>
                                          <p:attrName>style.visibility</p:attrName>
                                        </p:attrNameLst>
                                      </p:cBhvr>
                                      <p:to>
                                        <p:strVal val="visible"/>
                                      </p:to>
                                    </p:set>
                                    <p:anim calcmode="lin" valueType="num">
                                      <p:cBhvr>
                                        <p:cTn id="21" dur="1000" fill="hold"/>
                                        <p:tgtEl>
                                          <p:spTgt spid="163848">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63848">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16384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6384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163848">
                                            <p:txEl>
                                              <p:pRg st="3" end="3"/>
                                            </p:txEl>
                                          </p:spTgt>
                                        </p:tgtEl>
                                        <p:attrNameLst>
                                          <p:attrName>style.visibility</p:attrName>
                                        </p:attrNameLst>
                                      </p:cBhvr>
                                      <p:to>
                                        <p:strVal val="visible"/>
                                      </p:to>
                                    </p:set>
                                    <p:anim calcmode="lin" valueType="num">
                                      <p:cBhvr>
                                        <p:cTn id="28" dur="1000" fill="hold"/>
                                        <p:tgtEl>
                                          <p:spTgt spid="163848">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163848">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16384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6384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grpId="0" nodeType="afterEffect">
                                  <p:stCondLst>
                                    <p:cond delay="0"/>
                                  </p:stCondLst>
                                  <p:childTnLst>
                                    <p:set>
                                      <p:cBhvr>
                                        <p:cTn id="34" dur="1" fill="hold">
                                          <p:stCondLst>
                                            <p:cond delay="0"/>
                                          </p:stCondLst>
                                        </p:cTn>
                                        <p:tgtEl>
                                          <p:spTgt spid="163848">
                                            <p:txEl>
                                              <p:pRg st="4" end="4"/>
                                            </p:txEl>
                                          </p:spTgt>
                                        </p:tgtEl>
                                        <p:attrNameLst>
                                          <p:attrName>style.visibility</p:attrName>
                                        </p:attrNameLst>
                                      </p:cBhvr>
                                      <p:to>
                                        <p:strVal val="visible"/>
                                      </p:to>
                                    </p:set>
                                    <p:anim calcmode="lin" valueType="num">
                                      <p:cBhvr>
                                        <p:cTn id="35" dur="1000" fill="hold"/>
                                        <p:tgtEl>
                                          <p:spTgt spid="163848">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163848">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16384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6384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grpId="0" nodeType="afterEffect">
                                  <p:stCondLst>
                                    <p:cond delay="0"/>
                                  </p:stCondLst>
                                  <p:childTnLst>
                                    <p:set>
                                      <p:cBhvr>
                                        <p:cTn id="41" dur="1" fill="hold">
                                          <p:stCondLst>
                                            <p:cond delay="0"/>
                                          </p:stCondLst>
                                        </p:cTn>
                                        <p:tgtEl>
                                          <p:spTgt spid="163848">
                                            <p:txEl>
                                              <p:pRg st="5" end="5"/>
                                            </p:txEl>
                                          </p:spTgt>
                                        </p:tgtEl>
                                        <p:attrNameLst>
                                          <p:attrName>style.visibility</p:attrName>
                                        </p:attrNameLst>
                                      </p:cBhvr>
                                      <p:to>
                                        <p:strVal val="visible"/>
                                      </p:to>
                                    </p:set>
                                    <p:anim calcmode="lin" valueType="num">
                                      <p:cBhvr>
                                        <p:cTn id="42" dur="1000" fill="hold"/>
                                        <p:tgtEl>
                                          <p:spTgt spid="163848">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163848">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163848">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63848">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15" presetClass="entr" presetSubtype="0" fill="hold" grpId="0" nodeType="afterEffect">
                                  <p:stCondLst>
                                    <p:cond delay="0"/>
                                  </p:stCondLst>
                                  <p:childTnLst>
                                    <p:set>
                                      <p:cBhvr>
                                        <p:cTn id="48" dur="1" fill="hold">
                                          <p:stCondLst>
                                            <p:cond delay="0"/>
                                          </p:stCondLst>
                                        </p:cTn>
                                        <p:tgtEl>
                                          <p:spTgt spid="163848">
                                            <p:txEl>
                                              <p:pRg st="6" end="6"/>
                                            </p:txEl>
                                          </p:spTgt>
                                        </p:tgtEl>
                                        <p:attrNameLst>
                                          <p:attrName>style.visibility</p:attrName>
                                        </p:attrNameLst>
                                      </p:cBhvr>
                                      <p:to>
                                        <p:strVal val="visible"/>
                                      </p:to>
                                    </p:set>
                                    <p:anim calcmode="lin" valueType="num">
                                      <p:cBhvr>
                                        <p:cTn id="49" dur="1000" fill="hold"/>
                                        <p:tgtEl>
                                          <p:spTgt spid="163848">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163848">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163848">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63848">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7000"/>
                            </p:stCondLst>
                            <p:childTnLst>
                              <p:par>
                                <p:cTn id="54" presetID="15" presetClass="entr" presetSubtype="0" fill="hold" nodeType="afterEffect">
                                  <p:stCondLst>
                                    <p:cond delay="0"/>
                                  </p:stCondLst>
                                  <p:childTnLst>
                                    <p:set>
                                      <p:cBhvr>
                                        <p:cTn id="55" dur="1" fill="hold">
                                          <p:stCondLst>
                                            <p:cond delay="0"/>
                                          </p:stCondLst>
                                        </p:cTn>
                                        <p:tgtEl>
                                          <p:spTgt spid="163889"/>
                                        </p:tgtEl>
                                        <p:attrNameLst>
                                          <p:attrName>style.visibility</p:attrName>
                                        </p:attrNameLst>
                                      </p:cBhvr>
                                      <p:to>
                                        <p:strVal val="visible"/>
                                      </p:to>
                                    </p:set>
                                    <p:anim calcmode="lin" valueType="num">
                                      <p:cBhvr>
                                        <p:cTn id="56" dur="1000" fill="hold"/>
                                        <p:tgtEl>
                                          <p:spTgt spid="163889"/>
                                        </p:tgtEl>
                                        <p:attrNameLst>
                                          <p:attrName>ppt_w</p:attrName>
                                        </p:attrNameLst>
                                      </p:cBhvr>
                                      <p:tavLst>
                                        <p:tav tm="0">
                                          <p:val>
                                            <p:fltVal val="0"/>
                                          </p:val>
                                        </p:tav>
                                        <p:tav tm="100000">
                                          <p:val>
                                            <p:strVal val="#ppt_w"/>
                                          </p:val>
                                        </p:tav>
                                      </p:tavLst>
                                    </p:anim>
                                    <p:anim calcmode="lin" valueType="num">
                                      <p:cBhvr>
                                        <p:cTn id="57" dur="1000" fill="hold"/>
                                        <p:tgtEl>
                                          <p:spTgt spid="163889"/>
                                        </p:tgtEl>
                                        <p:attrNameLst>
                                          <p:attrName>ppt_h</p:attrName>
                                        </p:attrNameLst>
                                      </p:cBhvr>
                                      <p:tavLst>
                                        <p:tav tm="0">
                                          <p:val>
                                            <p:fltVal val="0"/>
                                          </p:val>
                                        </p:tav>
                                        <p:tav tm="100000">
                                          <p:val>
                                            <p:strVal val="#ppt_h"/>
                                          </p:val>
                                        </p:tav>
                                      </p:tavLst>
                                    </p:anim>
                                    <p:anim calcmode="lin" valueType="num">
                                      <p:cBhvr>
                                        <p:cTn id="58" dur="1000" fill="hold"/>
                                        <p:tgtEl>
                                          <p:spTgt spid="163889"/>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63889"/>
                                        </p:tgtEl>
                                        <p:attrNameLst>
                                          <p:attrName>ppt_y</p:attrName>
                                        </p:attrNameLst>
                                      </p:cBhvr>
                                      <p:tavLst>
                                        <p:tav tm="0" fmla="#ppt_y+(sin(-2*pi*(1-$))*-#ppt_x+cos(-2*pi*(1-$))*(1-#ppt_y))*(1-$)">
                                          <p:val>
                                            <p:fltVal val="0"/>
                                          </p:val>
                                        </p:tav>
                                        <p:tav tm="100000">
                                          <p:val>
                                            <p:fltVal val="1"/>
                                          </p:val>
                                        </p:tav>
                                      </p:tavLst>
                                    </p:anim>
                                  </p:childTnLst>
                                </p:cTn>
                              </p:par>
                            </p:childTnLst>
                          </p:cTn>
                        </p:par>
                        <p:par>
                          <p:cTn id="60" fill="hold">
                            <p:stCondLst>
                              <p:cond delay="8000"/>
                            </p:stCondLst>
                            <p:childTnLst>
                              <p:par>
                                <p:cTn id="61" presetID="4" presetClass="entr" presetSubtype="16" fill="hold" nodeType="afterEffect">
                                  <p:stCondLst>
                                    <p:cond delay="0"/>
                                  </p:stCondLst>
                                  <p:childTnLst>
                                    <p:set>
                                      <p:cBhvr>
                                        <p:cTn id="62" dur="1" fill="hold">
                                          <p:stCondLst>
                                            <p:cond delay="0"/>
                                          </p:stCondLst>
                                        </p:cTn>
                                        <p:tgtEl>
                                          <p:spTgt spid="163843"/>
                                        </p:tgtEl>
                                        <p:attrNameLst>
                                          <p:attrName>style.visibility</p:attrName>
                                        </p:attrNameLst>
                                      </p:cBhvr>
                                      <p:to>
                                        <p:strVal val="visible"/>
                                      </p:to>
                                    </p:set>
                                    <p:animEffect transition="in" filter="box(in)">
                                      <p:cBhvr>
                                        <p:cTn id="63" dur="500"/>
                                        <p:tgtEl>
                                          <p:spTgt spid="163843"/>
                                        </p:tgtEl>
                                      </p:cBhvr>
                                    </p:animEffect>
                                  </p:childTnLst>
                                </p:cTn>
                              </p:par>
                            </p:childTnLst>
                          </p:cTn>
                        </p:par>
                        <p:par>
                          <p:cTn id="64" fill="hold">
                            <p:stCondLst>
                              <p:cond delay="8500"/>
                            </p:stCondLst>
                            <p:childTnLst>
                              <p:par>
                                <p:cTn id="65" presetID="4" presetClass="entr" presetSubtype="16" fill="hold" nodeType="afterEffect">
                                  <p:stCondLst>
                                    <p:cond delay="0"/>
                                  </p:stCondLst>
                                  <p:childTnLst>
                                    <p:set>
                                      <p:cBhvr>
                                        <p:cTn id="66" dur="1" fill="hold">
                                          <p:stCondLst>
                                            <p:cond delay="0"/>
                                          </p:stCondLst>
                                        </p:cTn>
                                        <p:tgtEl>
                                          <p:spTgt spid="163844"/>
                                        </p:tgtEl>
                                        <p:attrNameLst>
                                          <p:attrName>style.visibility</p:attrName>
                                        </p:attrNameLst>
                                      </p:cBhvr>
                                      <p:to>
                                        <p:strVal val="visible"/>
                                      </p:to>
                                    </p:set>
                                    <p:animEffect transition="in" filter="box(in)">
                                      <p:cBhvr>
                                        <p:cTn id="67" dur="500"/>
                                        <p:tgtEl>
                                          <p:spTgt spid="163844"/>
                                        </p:tgtEl>
                                      </p:cBhvr>
                                    </p:animEffect>
                                  </p:childTnLst>
                                </p:cTn>
                              </p:par>
                            </p:childTnLst>
                          </p:cTn>
                        </p:par>
                        <p:par>
                          <p:cTn id="68" fill="hold">
                            <p:stCondLst>
                              <p:cond delay="9000"/>
                            </p:stCondLst>
                            <p:childTnLst>
                              <p:par>
                                <p:cTn id="69" presetID="4" presetClass="entr" presetSubtype="16" fill="hold" nodeType="afterEffect">
                                  <p:stCondLst>
                                    <p:cond delay="0"/>
                                  </p:stCondLst>
                                  <p:childTnLst>
                                    <p:set>
                                      <p:cBhvr>
                                        <p:cTn id="70" dur="1" fill="hold">
                                          <p:stCondLst>
                                            <p:cond delay="0"/>
                                          </p:stCondLst>
                                        </p:cTn>
                                        <p:tgtEl>
                                          <p:spTgt spid="163847"/>
                                        </p:tgtEl>
                                        <p:attrNameLst>
                                          <p:attrName>style.visibility</p:attrName>
                                        </p:attrNameLst>
                                      </p:cBhvr>
                                      <p:to>
                                        <p:strVal val="visible"/>
                                      </p:to>
                                    </p:set>
                                    <p:animEffect transition="in" filter="box(in)">
                                      <p:cBhvr>
                                        <p:cTn id="71" dur="500"/>
                                        <p:tgtEl>
                                          <p:spTgt spid="163847"/>
                                        </p:tgtEl>
                                      </p:cBhvr>
                                    </p:animEffect>
                                  </p:childTnLst>
                                </p:cTn>
                              </p:par>
                            </p:childTnLst>
                          </p:cTn>
                        </p:par>
                        <p:par>
                          <p:cTn id="72" fill="hold">
                            <p:stCondLst>
                              <p:cond delay="9500"/>
                            </p:stCondLst>
                            <p:childTnLst>
                              <p:par>
                                <p:cTn id="73" presetID="15" presetClass="entr" presetSubtype="0" fill="hold" grpId="0" nodeType="afterEffect">
                                  <p:stCondLst>
                                    <p:cond delay="0"/>
                                  </p:stCondLst>
                                  <p:childTnLst>
                                    <p:set>
                                      <p:cBhvr>
                                        <p:cTn id="74" dur="1" fill="hold">
                                          <p:stCondLst>
                                            <p:cond delay="0"/>
                                          </p:stCondLst>
                                        </p:cTn>
                                        <p:tgtEl>
                                          <p:spTgt spid="163888"/>
                                        </p:tgtEl>
                                        <p:attrNameLst>
                                          <p:attrName>style.visibility</p:attrName>
                                        </p:attrNameLst>
                                      </p:cBhvr>
                                      <p:to>
                                        <p:strVal val="visible"/>
                                      </p:to>
                                    </p:set>
                                    <p:anim calcmode="lin" valueType="num">
                                      <p:cBhvr>
                                        <p:cTn id="75" dur="1000" fill="hold"/>
                                        <p:tgtEl>
                                          <p:spTgt spid="163888"/>
                                        </p:tgtEl>
                                        <p:attrNameLst>
                                          <p:attrName>ppt_w</p:attrName>
                                        </p:attrNameLst>
                                      </p:cBhvr>
                                      <p:tavLst>
                                        <p:tav tm="0">
                                          <p:val>
                                            <p:fltVal val="0"/>
                                          </p:val>
                                        </p:tav>
                                        <p:tav tm="100000">
                                          <p:val>
                                            <p:strVal val="#ppt_w"/>
                                          </p:val>
                                        </p:tav>
                                      </p:tavLst>
                                    </p:anim>
                                    <p:anim calcmode="lin" valueType="num">
                                      <p:cBhvr>
                                        <p:cTn id="76" dur="1000" fill="hold"/>
                                        <p:tgtEl>
                                          <p:spTgt spid="163888"/>
                                        </p:tgtEl>
                                        <p:attrNameLst>
                                          <p:attrName>ppt_h</p:attrName>
                                        </p:attrNameLst>
                                      </p:cBhvr>
                                      <p:tavLst>
                                        <p:tav tm="0">
                                          <p:val>
                                            <p:fltVal val="0"/>
                                          </p:val>
                                        </p:tav>
                                        <p:tav tm="100000">
                                          <p:val>
                                            <p:strVal val="#ppt_h"/>
                                          </p:val>
                                        </p:tav>
                                      </p:tavLst>
                                    </p:anim>
                                    <p:anim calcmode="lin" valueType="num">
                                      <p:cBhvr>
                                        <p:cTn id="77" dur="1000" fill="hold"/>
                                        <p:tgtEl>
                                          <p:spTgt spid="163888"/>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163888"/>
                                        </p:tgtEl>
                                        <p:attrNameLst>
                                          <p:attrName>ppt_y</p:attrName>
                                        </p:attrNameLst>
                                      </p:cBhvr>
                                      <p:tavLst>
                                        <p:tav tm="0" fmla="#ppt_y+(sin(-2*pi*(1-$))*-#ppt_x+cos(-2*pi*(1-$))*(1-#ppt_y))*(1-$)">
                                          <p:val>
                                            <p:fltVal val="0"/>
                                          </p:val>
                                        </p:tav>
                                        <p:tav tm="100000">
                                          <p:val>
                                            <p:fltVal val="1"/>
                                          </p:val>
                                        </p:tav>
                                      </p:tavLst>
                                    </p:anim>
                                  </p:childTnLst>
                                </p:cTn>
                              </p:par>
                            </p:childTnLst>
                          </p:cTn>
                        </p:par>
                        <p:par>
                          <p:cTn id="79" fill="hold">
                            <p:stCondLst>
                              <p:cond delay="10500"/>
                            </p:stCondLst>
                            <p:childTnLst>
                              <p:par>
                                <p:cTn id="80" presetID="15"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1000" fill="hold"/>
                                        <p:tgtEl>
                                          <p:spTgt spid="23"/>
                                        </p:tgtEl>
                                        <p:attrNameLst>
                                          <p:attrName>ppt_w</p:attrName>
                                        </p:attrNameLst>
                                      </p:cBhvr>
                                      <p:tavLst>
                                        <p:tav tm="0">
                                          <p:val>
                                            <p:fltVal val="0"/>
                                          </p:val>
                                        </p:tav>
                                        <p:tav tm="100000">
                                          <p:val>
                                            <p:strVal val="#ppt_w"/>
                                          </p:val>
                                        </p:tav>
                                      </p:tavLst>
                                    </p:anim>
                                    <p:anim calcmode="lin" valueType="num">
                                      <p:cBhvr>
                                        <p:cTn id="83" dur="1000" fill="hold"/>
                                        <p:tgtEl>
                                          <p:spTgt spid="23"/>
                                        </p:tgtEl>
                                        <p:attrNameLst>
                                          <p:attrName>ppt_h</p:attrName>
                                        </p:attrNameLst>
                                      </p:cBhvr>
                                      <p:tavLst>
                                        <p:tav tm="0">
                                          <p:val>
                                            <p:fltVal val="0"/>
                                          </p:val>
                                        </p:tav>
                                        <p:tav tm="100000">
                                          <p:val>
                                            <p:strVal val="#ppt_h"/>
                                          </p:val>
                                        </p:tav>
                                      </p:tavLst>
                                    </p:anim>
                                    <p:anim calcmode="lin" valueType="num">
                                      <p:cBhvr>
                                        <p:cTn id="84"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85" dur="1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8" grpId="0" build="p" autoUpdateAnimBg="0" advAuto="0"/>
      <p:bldP spid="163888" grpId="0" animBg="1" autoUpdateAnimBg="0"/>
      <p:bldP spid="23"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 name="Rectangle 34"/>
          <p:cNvSpPr>
            <a:spLocks noGrp="1" noChangeArrowheads="1"/>
          </p:cNvSpPr>
          <p:nvPr>
            <p:ph type="sldNum" sz="quarter" idx="12"/>
          </p:nvPr>
        </p:nvSpPr>
        <p:spPr>
          <a:ln/>
        </p:spPr>
        <p:txBody>
          <a:bodyPr/>
          <a:lstStyle/>
          <a:p>
            <a:pPr>
              <a:defRPr/>
            </a:pPr>
            <a:fld id="{5D55F541-BFC2-445D-92E0-F8B9EA74CC81}" type="slidenum">
              <a:rPr lang="en-US"/>
              <a:pPr>
                <a:defRPr/>
              </a:pPr>
              <a:t>19</a:t>
            </a:fld>
            <a:endParaRPr lang="en-US"/>
          </a:p>
        </p:txBody>
      </p:sp>
      <p:pic>
        <p:nvPicPr>
          <p:cNvPr id="47106" name="Picture 2" descr="001"/>
          <p:cNvPicPr>
            <a:picLocks noChangeAspect="1" noChangeArrowheads="1"/>
          </p:cNvPicPr>
          <p:nvPr/>
        </p:nvPicPr>
        <p:blipFill>
          <a:blip r:embed="rId3"/>
          <a:srcRect/>
          <a:stretch>
            <a:fillRect/>
          </a:stretch>
        </p:blipFill>
        <p:spPr bwMode="auto">
          <a:xfrm>
            <a:off x="354013" y="2060575"/>
            <a:ext cx="8610600" cy="4038600"/>
          </a:xfrm>
          <a:prstGeom prst="rect">
            <a:avLst/>
          </a:prstGeom>
          <a:noFill/>
          <a:ln w="9525">
            <a:noFill/>
            <a:miter lim="800000"/>
            <a:headEnd/>
            <a:tailEnd/>
          </a:ln>
        </p:spPr>
      </p:pic>
      <p:pic>
        <p:nvPicPr>
          <p:cNvPr id="165891" name="Picture 3" descr="054_2775"/>
          <p:cNvPicPr>
            <a:picLocks noChangeAspect="1" noChangeArrowheads="1"/>
          </p:cNvPicPr>
          <p:nvPr/>
        </p:nvPicPr>
        <p:blipFill>
          <a:blip r:embed="rId4"/>
          <a:srcRect/>
          <a:stretch>
            <a:fillRect/>
          </a:stretch>
        </p:blipFill>
        <p:spPr bwMode="auto">
          <a:xfrm>
            <a:off x="354013" y="2060575"/>
            <a:ext cx="8610600" cy="4038600"/>
          </a:xfrm>
          <a:prstGeom prst="rect">
            <a:avLst/>
          </a:prstGeom>
          <a:noFill/>
          <a:ln w="9525">
            <a:noFill/>
            <a:miter lim="800000"/>
            <a:headEnd/>
            <a:tailEnd/>
          </a:ln>
        </p:spPr>
      </p:pic>
      <p:pic>
        <p:nvPicPr>
          <p:cNvPr id="165892" name="Picture 4" descr="13"/>
          <p:cNvPicPr>
            <a:picLocks noChangeAspect="1" noChangeArrowheads="1"/>
          </p:cNvPicPr>
          <p:nvPr/>
        </p:nvPicPr>
        <p:blipFill>
          <a:blip r:embed="rId5"/>
          <a:srcRect/>
          <a:stretch>
            <a:fillRect/>
          </a:stretch>
        </p:blipFill>
        <p:spPr bwMode="auto">
          <a:xfrm>
            <a:off x="354013" y="2060575"/>
            <a:ext cx="8610600" cy="4038600"/>
          </a:xfrm>
          <a:prstGeom prst="rect">
            <a:avLst/>
          </a:prstGeom>
          <a:noFill/>
          <a:ln w="9525">
            <a:noFill/>
            <a:miter lim="800000"/>
            <a:headEnd/>
            <a:tailEnd/>
          </a:ln>
        </p:spPr>
      </p:pic>
      <p:pic>
        <p:nvPicPr>
          <p:cNvPr id="165895" name="Picture 7" descr="010"/>
          <p:cNvPicPr>
            <a:picLocks noChangeAspect="1" noChangeArrowheads="1"/>
          </p:cNvPicPr>
          <p:nvPr/>
        </p:nvPicPr>
        <p:blipFill>
          <a:blip r:embed="rId6"/>
          <a:srcRect/>
          <a:stretch>
            <a:fillRect/>
          </a:stretch>
        </p:blipFill>
        <p:spPr bwMode="auto">
          <a:xfrm>
            <a:off x="323850" y="2060575"/>
            <a:ext cx="8610600" cy="4038600"/>
          </a:xfrm>
          <a:prstGeom prst="rect">
            <a:avLst/>
          </a:prstGeom>
          <a:noFill/>
          <a:ln w="9525">
            <a:noFill/>
            <a:miter lim="800000"/>
            <a:headEnd/>
            <a:tailEnd/>
          </a:ln>
        </p:spPr>
      </p:pic>
      <p:sp>
        <p:nvSpPr>
          <p:cNvPr id="165896" name="Rectangle 8" descr="صحراء"/>
          <p:cNvSpPr>
            <a:spLocks noGrp="1" noChangeArrowheads="1"/>
          </p:cNvSpPr>
          <p:nvPr>
            <p:ph type="body" idx="1"/>
          </p:nvPr>
        </p:nvSpPr>
        <p:spPr>
          <a:xfrm>
            <a:off x="354013" y="2060575"/>
            <a:ext cx="8610600" cy="4038600"/>
          </a:xfrm>
          <a:ln w="47625">
            <a:solidFill>
              <a:srgbClr val="33CC33"/>
            </a:solidFill>
          </a:ln>
          <a:effectLst>
            <a:prstShdw prst="shdw17" dist="17961" dir="2700000">
              <a:srgbClr val="33CC33">
                <a:gamma/>
                <a:shade val="60000"/>
                <a:invGamma/>
              </a:srgbClr>
            </a:prstShdw>
          </a:effectLst>
        </p:spPr>
        <p:txBody>
          <a:bodyPr/>
          <a:lstStyle/>
          <a:p>
            <a:pPr marL="609600" indent="-609600" algn="just">
              <a:lnSpc>
                <a:spcPct val="110000"/>
              </a:lnSpc>
              <a:buFontTx/>
              <a:buNone/>
              <a:defRPr/>
            </a:pPr>
            <a:r>
              <a:rPr lang="ar-TN" sz="2400" b="1">
                <a:solidFill>
                  <a:srgbClr val="33CC33"/>
                </a:solidFill>
                <a:effectLst>
                  <a:outerShdw blurRad="38100" dist="38100" dir="2700000" algn="tl">
                    <a:srgbClr val="000000"/>
                  </a:outerShdw>
                </a:effectLst>
                <a:cs typeface="Traditional Arabic" pitchFamily="2" charset="-78"/>
              </a:rPr>
              <a:t> </a:t>
            </a:r>
            <a:r>
              <a:rPr lang="en-US" sz="2400" b="1">
                <a:cs typeface="Traditional Arabic" pitchFamily="2" charset="-78"/>
              </a:rPr>
              <a:t> </a:t>
            </a:r>
            <a:r>
              <a:rPr lang="ar-TN" sz="2400" b="1">
                <a:solidFill>
                  <a:srgbClr val="33CC33"/>
                </a:solidFill>
              </a:rPr>
              <a:t> </a:t>
            </a:r>
            <a:r>
              <a:rPr lang="ar-SA" sz="2400" b="1"/>
              <a:t> </a:t>
            </a:r>
            <a:r>
              <a:rPr lang="ar-SA" sz="2400" b="1">
                <a:solidFill>
                  <a:srgbClr val="0000FF"/>
                </a:solidFill>
              </a:rPr>
              <a:t>دعم تعلّمات</a:t>
            </a:r>
          </a:p>
          <a:p>
            <a:pPr marL="609600" indent="-609600" algn="just">
              <a:lnSpc>
                <a:spcPct val="110000"/>
              </a:lnSpc>
              <a:buFontTx/>
              <a:buNone/>
              <a:defRPr/>
            </a:pPr>
            <a:r>
              <a:rPr lang="ar-SA" sz="2400" b="1">
                <a:solidFill>
                  <a:srgbClr val="33CC33"/>
                </a:solidFill>
              </a:rPr>
              <a:t>الكفاية المستهدفة :</a:t>
            </a:r>
            <a:r>
              <a:rPr lang="ar-SA" sz="2400" b="1"/>
              <a:t> يتحكم المتعلم في تكنولوجيات المعلومات والاتّصال كأدوات منهجيّة لإنجاز مشروع . </a:t>
            </a:r>
          </a:p>
          <a:p>
            <a:pPr marL="609600" indent="-609600" algn="just">
              <a:lnSpc>
                <a:spcPct val="110000"/>
              </a:lnSpc>
              <a:buFontTx/>
              <a:buNone/>
              <a:defRPr/>
            </a:pPr>
            <a:r>
              <a:rPr lang="ar-SA" sz="2400" b="1">
                <a:solidFill>
                  <a:srgbClr val="33CC33"/>
                </a:solidFill>
              </a:rPr>
              <a:t>الأهداف المميّزة :</a:t>
            </a:r>
            <a:r>
              <a:rPr lang="ar-SA" sz="2400" b="1"/>
              <a:t> </a:t>
            </a:r>
            <a:r>
              <a:rPr lang="ar-TN" sz="2400" b="1"/>
              <a:t>يتحكم المتعلّم في الأدوات التقنيّة اللازمة لتكنولوجيات المعلومات والاتصال عبر إعداد عروض.</a:t>
            </a:r>
            <a:endParaRPr lang="ar-SA" sz="2400" b="1"/>
          </a:p>
          <a:p>
            <a:pPr marL="609600" indent="-609600" algn="just">
              <a:lnSpc>
                <a:spcPct val="110000"/>
              </a:lnSpc>
              <a:buFontTx/>
              <a:buNone/>
              <a:defRPr/>
            </a:pPr>
            <a:r>
              <a:rPr lang="ar-SA" sz="2400" b="1">
                <a:solidFill>
                  <a:srgbClr val="33CC33"/>
                </a:solidFill>
              </a:rPr>
              <a:t>المحتوى :</a:t>
            </a:r>
            <a:r>
              <a:rPr lang="ar-SA" sz="2400" b="1"/>
              <a:t> إنتاج عرض في شكل ألبوم مصور  يعرض </a:t>
            </a:r>
            <a:r>
              <a:rPr lang="ar-TN" sz="2400" b="1"/>
              <a:t>مضار التدخين،</a:t>
            </a:r>
            <a:endParaRPr lang="ar-SA" sz="2400" b="1"/>
          </a:p>
          <a:p>
            <a:pPr marL="609600" indent="-609600" algn="just">
              <a:lnSpc>
                <a:spcPct val="110000"/>
              </a:lnSpc>
              <a:buFontTx/>
              <a:buNone/>
              <a:defRPr/>
            </a:pPr>
            <a:r>
              <a:rPr lang="ar-SA" sz="2400" b="1"/>
              <a:t>تخطيط الشريحة، تطبيق قالب التصميم، إدراج صور و تأثيرات التنقل بين الشرائح </a:t>
            </a:r>
          </a:p>
          <a:p>
            <a:pPr marL="609600" indent="-609600" algn="just">
              <a:lnSpc>
                <a:spcPct val="110000"/>
              </a:lnSpc>
              <a:buFontTx/>
              <a:buNone/>
              <a:defRPr/>
            </a:pPr>
            <a:r>
              <a:rPr lang="ar-SA" sz="2400" b="1">
                <a:solidFill>
                  <a:srgbClr val="33CC33"/>
                </a:solidFill>
              </a:rPr>
              <a:t>هدف الحصّة:</a:t>
            </a:r>
            <a:r>
              <a:rPr lang="ar-SA" sz="2400" b="1"/>
              <a:t> دعم إقتدارات المتعلمين في التعامل مع برمجيّة إعداد العروض</a:t>
            </a:r>
          </a:p>
        </p:txBody>
      </p:sp>
      <p:sp>
        <p:nvSpPr>
          <p:cNvPr id="47116" name="Rectangle 12"/>
          <p:cNvSpPr>
            <a:spLocks noChangeArrowheads="1"/>
          </p:cNvSpPr>
          <p:nvPr/>
        </p:nvSpPr>
        <p:spPr bwMode="auto">
          <a:xfrm>
            <a:off x="2444750" y="1347788"/>
            <a:ext cx="996950" cy="490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47117" name="Rectangle 13"/>
          <p:cNvSpPr>
            <a:spLocks noChangeArrowheads="1"/>
          </p:cNvSpPr>
          <p:nvPr/>
        </p:nvSpPr>
        <p:spPr bwMode="auto">
          <a:xfrm>
            <a:off x="1449388" y="1347788"/>
            <a:ext cx="995362" cy="490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47119" name="Rectangle 15"/>
          <p:cNvSpPr>
            <a:spLocks noChangeArrowheads="1"/>
          </p:cNvSpPr>
          <p:nvPr/>
        </p:nvSpPr>
        <p:spPr bwMode="auto">
          <a:xfrm>
            <a:off x="4438650" y="984250"/>
            <a:ext cx="995363" cy="363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47120" name="Rectangle 16"/>
          <p:cNvSpPr>
            <a:spLocks noChangeArrowheads="1"/>
          </p:cNvSpPr>
          <p:nvPr/>
        </p:nvSpPr>
        <p:spPr bwMode="auto">
          <a:xfrm>
            <a:off x="3441700" y="984250"/>
            <a:ext cx="996950" cy="363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47121" name="Rectangle 17"/>
          <p:cNvSpPr>
            <a:spLocks noChangeArrowheads="1"/>
          </p:cNvSpPr>
          <p:nvPr/>
        </p:nvSpPr>
        <p:spPr bwMode="auto">
          <a:xfrm>
            <a:off x="2444750" y="984250"/>
            <a:ext cx="996950" cy="363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47122" name="Rectangle 18"/>
          <p:cNvSpPr>
            <a:spLocks noChangeArrowheads="1"/>
          </p:cNvSpPr>
          <p:nvPr/>
        </p:nvSpPr>
        <p:spPr bwMode="auto">
          <a:xfrm>
            <a:off x="1449388" y="984250"/>
            <a:ext cx="995362" cy="363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47125" name="Rectangle 21"/>
          <p:cNvSpPr>
            <a:spLocks noChangeArrowheads="1"/>
          </p:cNvSpPr>
          <p:nvPr/>
        </p:nvSpPr>
        <p:spPr bwMode="auto">
          <a:xfrm>
            <a:off x="4438650" y="619125"/>
            <a:ext cx="995363"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47129" name="Rectangle 25"/>
          <p:cNvSpPr>
            <a:spLocks noChangeArrowheads="1"/>
          </p:cNvSpPr>
          <p:nvPr/>
        </p:nvSpPr>
        <p:spPr bwMode="auto">
          <a:xfrm>
            <a:off x="309563" y="619125"/>
            <a:ext cx="1139825"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47130" name="Rectangle 26"/>
          <p:cNvSpPr>
            <a:spLocks noChangeArrowheads="1"/>
          </p:cNvSpPr>
          <p:nvPr/>
        </p:nvSpPr>
        <p:spPr bwMode="auto">
          <a:xfrm>
            <a:off x="5434013" y="255588"/>
            <a:ext cx="1139825" cy="363537"/>
          </a:xfrm>
          <a:prstGeom prst="rect">
            <a:avLst/>
          </a:prstGeom>
          <a:noFill/>
          <a:ln w="12700" cap="sq">
            <a:noFill/>
            <a:miter lim="800000"/>
            <a:headEnd/>
            <a:tailEnd/>
          </a:ln>
        </p:spPr>
        <p:txBody>
          <a:bodyPr anchor="ctr"/>
          <a:lstStyle/>
          <a:p>
            <a:pPr algn="ctr" rtl="1">
              <a:spcBef>
                <a:spcPct val="20000"/>
              </a:spcBef>
              <a:buSzPct val="85000"/>
            </a:pPr>
            <a:endParaRPr lang="fr-FR" sz="1400">
              <a:latin typeface="Arial" charset="0"/>
            </a:endParaRPr>
          </a:p>
        </p:txBody>
      </p:sp>
      <p:sp>
        <p:nvSpPr>
          <p:cNvPr id="47137" name="Text Box 45" descr="webshots"/>
          <p:cNvSpPr txBox="1">
            <a:spLocks noChangeArrowheads="1"/>
          </p:cNvSpPr>
          <p:nvPr/>
        </p:nvSpPr>
        <p:spPr bwMode="auto">
          <a:xfrm>
            <a:off x="6905625" y="685800"/>
            <a:ext cx="1219200" cy="555625"/>
          </a:xfrm>
          <a:prstGeom prst="rect">
            <a:avLst/>
          </a:prstGeom>
          <a:blipFill dpi="0" rotWithShape="1">
            <a:blip r:embed="rId7"/>
            <a:srcRect/>
            <a:stretch>
              <a:fillRect/>
            </a:stretch>
          </a:blipFill>
          <a:ln w="38100">
            <a:solidFill>
              <a:srgbClr val="33CC33"/>
            </a:solidFill>
            <a:miter lim="800000"/>
            <a:headEnd/>
            <a:tailEnd/>
          </a:ln>
        </p:spPr>
        <p:txBody>
          <a:bodyPr>
            <a:spAutoFit/>
          </a:bodyPr>
          <a:lstStyle/>
          <a:p>
            <a:pPr algn="ctr" rtl="1">
              <a:spcBef>
                <a:spcPct val="50000"/>
              </a:spcBef>
            </a:pPr>
            <a:fld id="{F683D7CD-4AC0-4DD4-87C5-830EBC57D323}" type="datetime12">
              <a:rPr lang="ar-TN" sz="1400">
                <a:cs typeface="Times New Roman" pitchFamily="18" charset="0"/>
              </a:rPr>
              <a:pPr algn="ctr" rtl="1">
                <a:spcBef>
                  <a:spcPct val="50000"/>
                </a:spcBef>
              </a:pPr>
              <a:t>11-12-2013 8:29</a:t>
            </a:fld>
            <a:endParaRPr lang="en-US" sz="1400"/>
          </a:p>
        </p:txBody>
      </p:sp>
      <p:sp>
        <p:nvSpPr>
          <p:cNvPr id="47138" name="Oval 46" descr="webshots"/>
          <p:cNvSpPr>
            <a:spLocks noChangeArrowheads="1"/>
          </p:cNvSpPr>
          <p:nvPr/>
        </p:nvSpPr>
        <p:spPr bwMode="auto">
          <a:xfrm>
            <a:off x="250825" y="6400800"/>
            <a:ext cx="685800" cy="381000"/>
          </a:xfrm>
          <a:prstGeom prst="ellipse">
            <a:avLst/>
          </a:prstGeom>
          <a:blipFill dpi="0" rotWithShape="1">
            <a:blip r:embed="rId8"/>
            <a:srcRect/>
            <a:stretch>
              <a:fillRect/>
            </a:stretch>
          </a:blipFill>
          <a:ln w="25400" cap="sq">
            <a:solidFill>
              <a:schemeClr val="tx1"/>
            </a:solidFill>
            <a:miter lim="800000"/>
            <a:headEnd type="none" w="sm" len="sm"/>
            <a:tailEnd type="none" w="sm" len="sm"/>
          </a:ln>
        </p:spPr>
        <p:txBody>
          <a:bodyPr wrap="none" anchor="ctr"/>
          <a:lstStyle/>
          <a:p>
            <a:pPr algn="ctr" rtl="1"/>
            <a:r>
              <a:rPr lang="fr-FR">
                <a:cs typeface="Times New Roman" pitchFamily="18" charset="0"/>
              </a:rPr>
              <a:t>17</a:t>
            </a:r>
            <a:endParaRPr lang="en-US">
              <a:cs typeface="Times New Roman" pitchFamily="18" charset="0"/>
            </a:endParaRPr>
          </a:p>
        </p:txBody>
      </p:sp>
      <p:sp>
        <p:nvSpPr>
          <p:cNvPr id="47139" name="Oval 47" descr="webshots">
            <a:hlinkClick r:id="rId9" action="ppaction://hlinksldjump"/>
          </p:cNvPr>
          <p:cNvSpPr>
            <a:spLocks noChangeArrowheads="1"/>
          </p:cNvSpPr>
          <p:nvPr/>
        </p:nvSpPr>
        <p:spPr bwMode="auto">
          <a:xfrm>
            <a:off x="8062913" y="6400800"/>
            <a:ext cx="685800" cy="381000"/>
          </a:xfrm>
          <a:prstGeom prst="ellipse">
            <a:avLst/>
          </a:prstGeom>
          <a:blipFill dpi="0" rotWithShape="1">
            <a:blip r:embed="rId8"/>
            <a:srcRect/>
            <a:stretch>
              <a:fillRect/>
            </a:stretch>
          </a:blipFill>
          <a:ln w="25400" cap="sq">
            <a:solidFill>
              <a:schemeClr val="tx1"/>
            </a:solidFill>
            <a:miter lim="800000"/>
            <a:headEnd type="none" w="sm" len="sm"/>
            <a:tailEnd type="none" w="sm" len="sm"/>
          </a:ln>
        </p:spPr>
        <p:txBody>
          <a:bodyPr wrap="none" anchor="ctr"/>
          <a:lstStyle/>
          <a:p>
            <a:pPr algn="ctr" rtl="1"/>
            <a:r>
              <a:rPr lang="ar-SA" sz="1800"/>
              <a:t>الفهرس</a:t>
            </a:r>
            <a:endParaRPr lang="fr-FR" sz="1800"/>
          </a:p>
        </p:txBody>
      </p:sp>
      <p:sp>
        <p:nvSpPr>
          <p:cNvPr id="165936" name="AutoShape 48" descr="webshots">
            <a:hlinkClick r:id="rId10" action="ppaction://hlinkfile"/>
          </p:cNvPr>
          <p:cNvSpPr>
            <a:spLocks noChangeArrowheads="1"/>
          </p:cNvSpPr>
          <p:nvPr/>
        </p:nvSpPr>
        <p:spPr bwMode="auto">
          <a:xfrm>
            <a:off x="838200" y="5848350"/>
            <a:ext cx="2220913" cy="533400"/>
          </a:xfrm>
          <a:prstGeom prst="flowChartTerminator">
            <a:avLst/>
          </a:prstGeom>
          <a:blipFill dpi="0" rotWithShape="0">
            <a:blip r:embed="rId11"/>
            <a:srcRect/>
            <a:stretch>
              <a:fillRect/>
            </a:stretch>
          </a:blipFill>
          <a:ln w="47625">
            <a:solidFill>
              <a:srgbClr val="33CC33"/>
            </a:solidFill>
            <a:miter lim="800000"/>
            <a:headEnd/>
            <a:tailEnd/>
          </a:ln>
          <a:effectLst>
            <a:prstShdw prst="shdw17" dist="17961" dir="2700000">
              <a:srgbClr val="1F7A1F"/>
            </a:prstShdw>
          </a:effectLst>
        </p:spPr>
        <p:txBody>
          <a:bodyPr wrap="none" anchor="ctr"/>
          <a:lstStyle/>
          <a:p>
            <a:pPr algn="ctr" rtl="1"/>
            <a:r>
              <a:rPr lang="ar-TN" sz="2800">
                <a:cs typeface="Traditional Arabic" pitchFamily="2" charset="-78"/>
              </a:rPr>
              <a:t>جذاذة النّشاط</a:t>
            </a:r>
            <a:endParaRPr lang="fr-FR" sz="2800">
              <a:cs typeface="Traditional Arabic" pitchFamily="2" charset="-78"/>
            </a:endParaRPr>
          </a:p>
        </p:txBody>
      </p:sp>
      <p:pic>
        <p:nvPicPr>
          <p:cNvPr id="165937" name="Picture 49" descr="BOOK29"/>
          <p:cNvPicPr>
            <a:picLocks noChangeAspect="1" noChangeArrowheads="1" noCrop="1"/>
          </p:cNvPicPr>
          <p:nvPr/>
        </p:nvPicPr>
        <p:blipFill>
          <a:blip r:embed="rId12"/>
          <a:srcRect/>
          <a:stretch>
            <a:fillRect/>
          </a:stretch>
        </p:blipFill>
        <p:spPr bwMode="auto">
          <a:xfrm>
            <a:off x="395288" y="2133600"/>
            <a:ext cx="863600" cy="719138"/>
          </a:xfrm>
          <a:prstGeom prst="rect">
            <a:avLst/>
          </a:prstGeom>
          <a:noFill/>
          <a:ln w="9525">
            <a:noFill/>
            <a:miter lim="800000"/>
            <a:headEnd/>
            <a:tailEnd/>
          </a:ln>
        </p:spPr>
      </p:pic>
      <p:sp>
        <p:nvSpPr>
          <p:cNvPr id="23" name="AutoShape 234">
            <a:hlinkClick r:id="rId13" action="ppaction://hlinkfile"/>
          </p:cNvPr>
          <p:cNvSpPr>
            <a:spLocks noChangeArrowheads="1"/>
          </p:cNvSpPr>
          <p:nvPr/>
        </p:nvSpPr>
        <p:spPr bwMode="auto">
          <a:xfrm>
            <a:off x="5643570" y="5786454"/>
            <a:ext cx="2220912" cy="533400"/>
          </a:xfrm>
          <a:prstGeom prst="flowChartTerminator">
            <a:avLst/>
          </a:prstGeom>
          <a:gradFill rotWithShape="0">
            <a:gsLst>
              <a:gs pos="0">
                <a:schemeClr val="accent1"/>
              </a:gs>
              <a:gs pos="100000">
                <a:schemeClr val="accent1">
                  <a:gamma/>
                  <a:shade val="36078"/>
                  <a:invGamma/>
                </a:schemeClr>
              </a:gs>
            </a:gsLst>
            <a:path path="shape">
              <a:fillToRect l="50000" t="50000" r="50000" b="50000"/>
            </a:path>
          </a:gradFill>
          <a:ln w="47625">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rtl="1">
              <a:defRPr/>
            </a:pPr>
            <a:endParaRPr lang="fr-FR" sz="2800" dirty="0">
              <a:cs typeface="Times New Roman" pitchFamily="18" charset="0"/>
            </a:endParaRPr>
          </a:p>
        </p:txBody>
      </p:sp>
      <p:graphicFrame>
        <p:nvGraphicFramePr>
          <p:cNvPr id="24" name="Tableau 23"/>
          <p:cNvGraphicFramePr>
            <a:graphicFrameLocks noGrp="1"/>
          </p:cNvGraphicFramePr>
          <p:nvPr/>
        </p:nvGraphicFramePr>
        <p:xfrm>
          <a:off x="428596" y="285728"/>
          <a:ext cx="6096000" cy="1371600"/>
        </p:xfrm>
        <a:graphic>
          <a:graphicData uri="http://schemas.openxmlformats.org/drawingml/2006/table">
            <a:tbl>
              <a:tblPr rtl="1" firstRow="1" bandRow="1">
                <a:tableStyleId>{073A0DAA-6AF3-43AB-8588-CEC1D06C72B9}</a:tableStyleId>
              </a:tblPr>
              <a:tblGrid>
                <a:gridCol w="1527784"/>
                <a:gridCol w="1520216"/>
                <a:gridCol w="762000"/>
                <a:gridCol w="762000"/>
                <a:gridCol w="1524000"/>
              </a:tblGrid>
              <a:tr h="370840">
                <a:tc>
                  <a:txBody>
                    <a:bodyPr/>
                    <a:lstStyle/>
                    <a:p>
                      <a:pPr algn="ctr" rtl="1"/>
                      <a:endParaRPr lang="ar-SA" dirty="0"/>
                    </a:p>
                  </a:txBody>
                  <a:tcPr>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1"/>
                      <a:r>
                        <a:rPr lang="ar-SA" sz="2400" dirty="0" smtClean="0"/>
                        <a:t>14</a:t>
                      </a:r>
                      <a:r>
                        <a:rPr lang="ar-SA" sz="2400" baseline="0" dirty="0" smtClean="0"/>
                        <a:t> - 15</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gridSpan="2">
                  <a:txBody>
                    <a:bodyPr/>
                    <a:lstStyle/>
                    <a:p>
                      <a:pPr algn="ctr" rtl="1"/>
                      <a:r>
                        <a:rPr lang="ar-SA" sz="2400" dirty="0" smtClean="0"/>
                        <a:t>15 - 16</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rtl="1"/>
                      <a:endParaRPr lang="ar-SA"/>
                    </a:p>
                  </a:txBody>
                  <a:tcPr/>
                </a:tc>
                <a:tc>
                  <a:txBody>
                    <a:bodyPr/>
                    <a:lstStyle/>
                    <a:p>
                      <a:pPr algn="ctr" rtl="1"/>
                      <a:r>
                        <a:rPr lang="ar-SA" sz="2400" dirty="0" smtClean="0"/>
                        <a:t>16 - 17</a:t>
                      </a:r>
                      <a:endParaRPr lang="ar-SA" sz="2400" b="1" dirty="0"/>
                    </a:p>
                  </a:txBody>
                  <a:tcPr>
                    <a:lnL w="38100" cap="flat" cmpd="sng" algn="ctr">
                      <a:solidFill>
                        <a:schemeClr val="tx1"/>
                      </a:solidFill>
                      <a:prstDash val="solid"/>
                      <a:round/>
                      <a:headEnd type="none" w="med" len="med"/>
                      <a:tailEnd type="none" w="med" len="med"/>
                    </a:lnL>
                    <a:solidFill>
                      <a:schemeClr val="accent1">
                        <a:lumMod val="75000"/>
                      </a:schemeClr>
                    </a:solidFill>
                  </a:tcPr>
                </a:tc>
              </a:tr>
              <a:tr h="370840">
                <a:tc>
                  <a:txBody>
                    <a:bodyPr/>
                    <a:lstStyle/>
                    <a:p>
                      <a:pPr algn="ctr" rtl="1"/>
                      <a:r>
                        <a:rPr lang="ar-SA" sz="2400" b="1" dirty="0" smtClean="0"/>
                        <a:t>الاثنين </a:t>
                      </a:r>
                      <a:endParaRPr lang="ar-SA" sz="2400"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1"/>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rtl="1"/>
                      <a:r>
                        <a:rPr lang="ar-SA" sz="2400" b="1" dirty="0" smtClean="0"/>
                        <a:t>6ب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rtl="1"/>
                      <a:endParaRPr lang="ar-SA"/>
                    </a:p>
                  </a:txBody>
                  <a:tcPr/>
                </a:tc>
                <a:tc>
                  <a:txBody>
                    <a:bodyPr/>
                    <a:lstStyle/>
                    <a:p>
                      <a:pPr algn="ctr" rtl="1"/>
                      <a:r>
                        <a:rPr lang="ar-SA" sz="2400" b="1" dirty="0" smtClean="0"/>
                        <a:t>6 </a:t>
                      </a:r>
                      <a:r>
                        <a:rPr lang="ar-SA" sz="2400" b="1" dirty="0" err="1" smtClean="0"/>
                        <a:t>ب</a:t>
                      </a:r>
                      <a:endParaRPr lang="ar-SA" sz="2400"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algn="ctr" rtl="1"/>
                      <a:r>
                        <a:rPr lang="ar-SA" sz="2400" b="1" dirty="0" smtClean="0"/>
                        <a:t>الأربعاء </a:t>
                      </a:r>
                      <a:endParaRPr lang="ar-SA"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65896">
                                            <p:txEl>
                                              <p:pRg st="0" end="0"/>
                                            </p:txEl>
                                          </p:spTgt>
                                        </p:tgtEl>
                                        <p:attrNameLst>
                                          <p:attrName>style.visibility</p:attrName>
                                        </p:attrNameLst>
                                      </p:cBhvr>
                                      <p:to>
                                        <p:strVal val="visible"/>
                                      </p:to>
                                    </p:set>
                                    <p:anim calcmode="lin" valueType="num">
                                      <p:cBhvr>
                                        <p:cTn id="7" dur="1000" fill="hold"/>
                                        <p:tgtEl>
                                          <p:spTgt spid="16589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6589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6589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589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165896">
                                            <p:txEl>
                                              <p:pRg st="1" end="1"/>
                                            </p:txEl>
                                          </p:spTgt>
                                        </p:tgtEl>
                                        <p:attrNameLst>
                                          <p:attrName>style.visibility</p:attrName>
                                        </p:attrNameLst>
                                      </p:cBhvr>
                                      <p:to>
                                        <p:strVal val="visible"/>
                                      </p:to>
                                    </p:set>
                                    <p:anim calcmode="lin" valueType="num">
                                      <p:cBhvr>
                                        <p:cTn id="14" dur="1000" fill="hold"/>
                                        <p:tgtEl>
                                          <p:spTgt spid="165896">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65896">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16589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6589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165896">
                                            <p:txEl>
                                              <p:pRg st="2" end="2"/>
                                            </p:txEl>
                                          </p:spTgt>
                                        </p:tgtEl>
                                        <p:attrNameLst>
                                          <p:attrName>style.visibility</p:attrName>
                                        </p:attrNameLst>
                                      </p:cBhvr>
                                      <p:to>
                                        <p:strVal val="visible"/>
                                      </p:to>
                                    </p:set>
                                    <p:anim calcmode="lin" valueType="num">
                                      <p:cBhvr>
                                        <p:cTn id="21" dur="1000" fill="hold"/>
                                        <p:tgtEl>
                                          <p:spTgt spid="165896">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65896">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16589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6589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165896">
                                            <p:txEl>
                                              <p:pRg st="3" end="3"/>
                                            </p:txEl>
                                          </p:spTgt>
                                        </p:tgtEl>
                                        <p:attrNameLst>
                                          <p:attrName>style.visibility</p:attrName>
                                        </p:attrNameLst>
                                      </p:cBhvr>
                                      <p:to>
                                        <p:strVal val="visible"/>
                                      </p:to>
                                    </p:set>
                                    <p:anim calcmode="lin" valueType="num">
                                      <p:cBhvr>
                                        <p:cTn id="28" dur="1000" fill="hold"/>
                                        <p:tgtEl>
                                          <p:spTgt spid="165896">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165896">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16589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6589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grpId="0" nodeType="afterEffect">
                                  <p:stCondLst>
                                    <p:cond delay="0"/>
                                  </p:stCondLst>
                                  <p:childTnLst>
                                    <p:set>
                                      <p:cBhvr>
                                        <p:cTn id="34" dur="1" fill="hold">
                                          <p:stCondLst>
                                            <p:cond delay="0"/>
                                          </p:stCondLst>
                                        </p:cTn>
                                        <p:tgtEl>
                                          <p:spTgt spid="165896">
                                            <p:txEl>
                                              <p:pRg st="4" end="4"/>
                                            </p:txEl>
                                          </p:spTgt>
                                        </p:tgtEl>
                                        <p:attrNameLst>
                                          <p:attrName>style.visibility</p:attrName>
                                        </p:attrNameLst>
                                      </p:cBhvr>
                                      <p:to>
                                        <p:strVal val="visible"/>
                                      </p:to>
                                    </p:set>
                                    <p:anim calcmode="lin" valueType="num">
                                      <p:cBhvr>
                                        <p:cTn id="35" dur="1000" fill="hold"/>
                                        <p:tgtEl>
                                          <p:spTgt spid="165896">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165896">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16589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6589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grpId="0" nodeType="afterEffect">
                                  <p:stCondLst>
                                    <p:cond delay="0"/>
                                  </p:stCondLst>
                                  <p:childTnLst>
                                    <p:set>
                                      <p:cBhvr>
                                        <p:cTn id="41" dur="1" fill="hold">
                                          <p:stCondLst>
                                            <p:cond delay="0"/>
                                          </p:stCondLst>
                                        </p:cTn>
                                        <p:tgtEl>
                                          <p:spTgt spid="165896">
                                            <p:txEl>
                                              <p:pRg st="5" end="5"/>
                                            </p:txEl>
                                          </p:spTgt>
                                        </p:tgtEl>
                                        <p:attrNameLst>
                                          <p:attrName>style.visibility</p:attrName>
                                        </p:attrNameLst>
                                      </p:cBhvr>
                                      <p:to>
                                        <p:strVal val="visible"/>
                                      </p:to>
                                    </p:set>
                                    <p:anim calcmode="lin" valueType="num">
                                      <p:cBhvr>
                                        <p:cTn id="42" dur="1000" fill="hold"/>
                                        <p:tgtEl>
                                          <p:spTgt spid="165896">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165896">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165896">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65896">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15" presetClass="entr" presetSubtype="0" fill="hold" nodeType="afterEffect">
                                  <p:stCondLst>
                                    <p:cond delay="0"/>
                                  </p:stCondLst>
                                  <p:childTnLst>
                                    <p:set>
                                      <p:cBhvr>
                                        <p:cTn id="48" dur="1" fill="hold">
                                          <p:stCondLst>
                                            <p:cond delay="0"/>
                                          </p:stCondLst>
                                        </p:cTn>
                                        <p:tgtEl>
                                          <p:spTgt spid="165937"/>
                                        </p:tgtEl>
                                        <p:attrNameLst>
                                          <p:attrName>style.visibility</p:attrName>
                                        </p:attrNameLst>
                                      </p:cBhvr>
                                      <p:to>
                                        <p:strVal val="visible"/>
                                      </p:to>
                                    </p:set>
                                    <p:anim calcmode="lin" valueType="num">
                                      <p:cBhvr>
                                        <p:cTn id="49" dur="1000" fill="hold"/>
                                        <p:tgtEl>
                                          <p:spTgt spid="165937"/>
                                        </p:tgtEl>
                                        <p:attrNameLst>
                                          <p:attrName>ppt_w</p:attrName>
                                        </p:attrNameLst>
                                      </p:cBhvr>
                                      <p:tavLst>
                                        <p:tav tm="0">
                                          <p:val>
                                            <p:fltVal val="0"/>
                                          </p:val>
                                        </p:tav>
                                        <p:tav tm="100000">
                                          <p:val>
                                            <p:strVal val="#ppt_w"/>
                                          </p:val>
                                        </p:tav>
                                      </p:tavLst>
                                    </p:anim>
                                    <p:anim calcmode="lin" valueType="num">
                                      <p:cBhvr>
                                        <p:cTn id="50" dur="1000" fill="hold"/>
                                        <p:tgtEl>
                                          <p:spTgt spid="165937"/>
                                        </p:tgtEl>
                                        <p:attrNameLst>
                                          <p:attrName>ppt_h</p:attrName>
                                        </p:attrNameLst>
                                      </p:cBhvr>
                                      <p:tavLst>
                                        <p:tav tm="0">
                                          <p:val>
                                            <p:fltVal val="0"/>
                                          </p:val>
                                        </p:tav>
                                        <p:tav tm="100000">
                                          <p:val>
                                            <p:strVal val="#ppt_h"/>
                                          </p:val>
                                        </p:tav>
                                      </p:tavLst>
                                    </p:anim>
                                    <p:anim calcmode="lin" valueType="num">
                                      <p:cBhvr>
                                        <p:cTn id="51" dur="1000" fill="hold"/>
                                        <p:tgtEl>
                                          <p:spTgt spid="165937"/>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65937"/>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7000"/>
                            </p:stCondLst>
                            <p:childTnLst>
                              <p:par>
                                <p:cTn id="54" presetID="4" presetClass="entr" presetSubtype="16" fill="hold" nodeType="afterEffect">
                                  <p:stCondLst>
                                    <p:cond delay="0"/>
                                  </p:stCondLst>
                                  <p:childTnLst>
                                    <p:set>
                                      <p:cBhvr>
                                        <p:cTn id="55" dur="1" fill="hold">
                                          <p:stCondLst>
                                            <p:cond delay="0"/>
                                          </p:stCondLst>
                                        </p:cTn>
                                        <p:tgtEl>
                                          <p:spTgt spid="165891"/>
                                        </p:tgtEl>
                                        <p:attrNameLst>
                                          <p:attrName>style.visibility</p:attrName>
                                        </p:attrNameLst>
                                      </p:cBhvr>
                                      <p:to>
                                        <p:strVal val="visible"/>
                                      </p:to>
                                    </p:set>
                                    <p:animEffect transition="in" filter="box(in)">
                                      <p:cBhvr>
                                        <p:cTn id="56" dur="500"/>
                                        <p:tgtEl>
                                          <p:spTgt spid="165891"/>
                                        </p:tgtEl>
                                      </p:cBhvr>
                                    </p:animEffect>
                                  </p:childTnLst>
                                </p:cTn>
                              </p:par>
                            </p:childTnLst>
                          </p:cTn>
                        </p:par>
                        <p:par>
                          <p:cTn id="57" fill="hold">
                            <p:stCondLst>
                              <p:cond delay="7500"/>
                            </p:stCondLst>
                            <p:childTnLst>
                              <p:par>
                                <p:cTn id="58" presetID="4" presetClass="entr" presetSubtype="16" fill="hold" nodeType="afterEffect">
                                  <p:stCondLst>
                                    <p:cond delay="0"/>
                                  </p:stCondLst>
                                  <p:childTnLst>
                                    <p:set>
                                      <p:cBhvr>
                                        <p:cTn id="59" dur="1" fill="hold">
                                          <p:stCondLst>
                                            <p:cond delay="0"/>
                                          </p:stCondLst>
                                        </p:cTn>
                                        <p:tgtEl>
                                          <p:spTgt spid="165892"/>
                                        </p:tgtEl>
                                        <p:attrNameLst>
                                          <p:attrName>style.visibility</p:attrName>
                                        </p:attrNameLst>
                                      </p:cBhvr>
                                      <p:to>
                                        <p:strVal val="visible"/>
                                      </p:to>
                                    </p:set>
                                    <p:animEffect transition="in" filter="box(in)">
                                      <p:cBhvr>
                                        <p:cTn id="60" dur="500"/>
                                        <p:tgtEl>
                                          <p:spTgt spid="165892"/>
                                        </p:tgtEl>
                                      </p:cBhvr>
                                    </p:animEffect>
                                  </p:childTnLst>
                                </p:cTn>
                              </p:par>
                            </p:childTnLst>
                          </p:cTn>
                        </p:par>
                        <p:par>
                          <p:cTn id="61" fill="hold">
                            <p:stCondLst>
                              <p:cond delay="8000"/>
                            </p:stCondLst>
                            <p:childTnLst>
                              <p:par>
                                <p:cTn id="62" presetID="4" presetClass="entr" presetSubtype="16" fill="hold" nodeType="afterEffect">
                                  <p:stCondLst>
                                    <p:cond delay="0"/>
                                  </p:stCondLst>
                                  <p:childTnLst>
                                    <p:set>
                                      <p:cBhvr>
                                        <p:cTn id="63" dur="1" fill="hold">
                                          <p:stCondLst>
                                            <p:cond delay="0"/>
                                          </p:stCondLst>
                                        </p:cTn>
                                        <p:tgtEl>
                                          <p:spTgt spid="165895"/>
                                        </p:tgtEl>
                                        <p:attrNameLst>
                                          <p:attrName>style.visibility</p:attrName>
                                        </p:attrNameLst>
                                      </p:cBhvr>
                                      <p:to>
                                        <p:strVal val="visible"/>
                                      </p:to>
                                    </p:set>
                                    <p:animEffect transition="in" filter="box(in)">
                                      <p:cBhvr>
                                        <p:cTn id="64" dur="500"/>
                                        <p:tgtEl>
                                          <p:spTgt spid="165895"/>
                                        </p:tgtEl>
                                      </p:cBhvr>
                                    </p:animEffect>
                                  </p:childTnLst>
                                </p:cTn>
                              </p:par>
                            </p:childTnLst>
                          </p:cTn>
                        </p:par>
                        <p:par>
                          <p:cTn id="65" fill="hold">
                            <p:stCondLst>
                              <p:cond delay="8500"/>
                            </p:stCondLst>
                            <p:childTnLst>
                              <p:par>
                                <p:cTn id="66" presetID="15" presetClass="entr" presetSubtype="0" fill="hold" grpId="0" nodeType="afterEffect">
                                  <p:stCondLst>
                                    <p:cond delay="0"/>
                                  </p:stCondLst>
                                  <p:childTnLst>
                                    <p:set>
                                      <p:cBhvr>
                                        <p:cTn id="67" dur="1" fill="hold">
                                          <p:stCondLst>
                                            <p:cond delay="0"/>
                                          </p:stCondLst>
                                        </p:cTn>
                                        <p:tgtEl>
                                          <p:spTgt spid="165936"/>
                                        </p:tgtEl>
                                        <p:attrNameLst>
                                          <p:attrName>style.visibility</p:attrName>
                                        </p:attrNameLst>
                                      </p:cBhvr>
                                      <p:to>
                                        <p:strVal val="visible"/>
                                      </p:to>
                                    </p:set>
                                    <p:anim calcmode="lin" valueType="num">
                                      <p:cBhvr>
                                        <p:cTn id="68" dur="1000" fill="hold"/>
                                        <p:tgtEl>
                                          <p:spTgt spid="165936"/>
                                        </p:tgtEl>
                                        <p:attrNameLst>
                                          <p:attrName>ppt_w</p:attrName>
                                        </p:attrNameLst>
                                      </p:cBhvr>
                                      <p:tavLst>
                                        <p:tav tm="0">
                                          <p:val>
                                            <p:fltVal val="0"/>
                                          </p:val>
                                        </p:tav>
                                        <p:tav tm="100000">
                                          <p:val>
                                            <p:strVal val="#ppt_w"/>
                                          </p:val>
                                        </p:tav>
                                      </p:tavLst>
                                    </p:anim>
                                    <p:anim calcmode="lin" valueType="num">
                                      <p:cBhvr>
                                        <p:cTn id="69" dur="1000" fill="hold"/>
                                        <p:tgtEl>
                                          <p:spTgt spid="165936"/>
                                        </p:tgtEl>
                                        <p:attrNameLst>
                                          <p:attrName>ppt_h</p:attrName>
                                        </p:attrNameLst>
                                      </p:cBhvr>
                                      <p:tavLst>
                                        <p:tav tm="0">
                                          <p:val>
                                            <p:fltVal val="0"/>
                                          </p:val>
                                        </p:tav>
                                        <p:tav tm="100000">
                                          <p:val>
                                            <p:strVal val="#ppt_h"/>
                                          </p:val>
                                        </p:tav>
                                      </p:tavLst>
                                    </p:anim>
                                    <p:anim calcmode="lin" valueType="num">
                                      <p:cBhvr>
                                        <p:cTn id="70" dur="1000" fill="hold"/>
                                        <p:tgtEl>
                                          <p:spTgt spid="165936"/>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165936"/>
                                        </p:tgtEl>
                                        <p:attrNameLst>
                                          <p:attrName>ppt_y</p:attrName>
                                        </p:attrNameLst>
                                      </p:cBhvr>
                                      <p:tavLst>
                                        <p:tav tm="0" fmla="#ppt_y+(sin(-2*pi*(1-$))*-#ppt_x+cos(-2*pi*(1-$))*(1-#ppt_y))*(1-$)">
                                          <p:val>
                                            <p:fltVal val="0"/>
                                          </p:val>
                                        </p:tav>
                                        <p:tav tm="100000">
                                          <p:val>
                                            <p:fltVal val="1"/>
                                          </p:val>
                                        </p:tav>
                                      </p:tavLst>
                                    </p:anim>
                                  </p:childTnLst>
                                </p:cTn>
                              </p:par>
                            </p:childTnLst>
                          </p:cTn>
                        </p:par>
                        <p:par>
                          <p:cTn id="72" fill="hold">
                            <p:stCondLst>
                              <p:cond delay="9500"/>
                            </p:stCondLst>
                            <p:childTnLst>
                              <p:par>
                                <p:cTn id="73" presetID="15" presetClass="entr" presetSubtype="0"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p:cTn id="75" dur="1000" fill="hold"/>
                                        <p:tgtEl>
                                          <p:spTgt spid="23"/>
                                        </p:tgtEl>
                                        <p:attrNameLst>
                                          <p:attrName>ppt_w</p:attrName>
                                        </p:attrNameLst>
                                      </p:cBhvr>
                                      <p:tavLst>
                                        <p:tav tm="0">
                                          <p:val>
                                            <p:fltVal val="0"/>
                                          </p:val>
                                        </p:tav>
                                        <p:tav tm="100000">
                                          <p:val>
                                            <p:strVal val="#ppt_w"/>
                                          </p:val>
                                        </p:tav>
                                      </p:tavLst>
                                    </p:anim>
                                    <p:anim calcmode="lin" valueType="num">
                                      <p:cBhvr>
                                        <p:cTn id="76" dur="1000" fill="hold"/>
                                        <p:tgtEl>
                                          <p:spTgt spid="23"/>
                                        </p:tgtEl>
                                        <p:attrNameLst>
                                          <p:attrName>ppt_h</p:attrName>
                                        </p:attrNameLst>
                                      </p:cBhvr>
                                      <p:tavLst>
                                        <p:tav tm="0">
                                          <p:val>
                                            <p:fltVal val="0"/>
                                          </p:val>
                                        </p:tav>
                                        <p:tav tm="100000">
                                          <p:val>
                                            <p:strVal val="#ppt_h"/>
                                          </p:val>
                                        </p:tav>
                                      </p:tavLst>
                                    </p:anim>
                                    <p:anim calcmode="lin" valueType="num">
                                      <p:cBhvr>
                                        <p:cTn id="77"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6" grpId="0" build="p" autoUpdateAnimBg="0" advAuto="0"/>
      <p:bldP spid="165936" grpId="0" animBg="1" autoUpdateAnimBg="0"/>
      <p:bldP spid="23"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34"/>
          <p:cNvSpPr>
            <a:spLocks noGrp="1" noChangeArrowheads="1"/>
          </p:cNvSpPr>
          <p:nvPr>
            <p:ph type="sldNum" sz="quarter" idx="12"/>
          </p:nvPr>
        </p:nvSpPr>
        <p:spPr>
          <a:ln/>
        </p:spPr>
        <p:txBody>
          <a:bodyPr/>
          <a:lstStyle/>
          <a:p>
            <a:pPr>
              <a:defRPr/>
            </a:pPr>
            <a:fld id="{AE7170F9-CA39-48CD-80FF-AAFA7F02F12D}" type="slidenum">
              <a:rPr lang="en-US"/>
              <a:pPr>
                <a:defRPr/>
              </a:pPr>
              <a:t>2</a:t>
            </a:fld>
            <a:endParaRPr lang="en-US"/>
          </a:p>
        </p:txBody>
      </p:sp>
      <p:sp>
        <p:nvSpPr>
          <p:cNvPr id="67" name="Espace réservé du pied de page 4"/>
          <p:cNvSpPr>
            <a:spLocks noGrp="1"/>
          </p:cNvSpPr>
          <p:nvPr>
            <p:ph type="ftr" sz="quarter" idx="11"/>
          </p:nvPr>
        </p:nvSpPr>
        <p:spPr/>
        <p:txBody>
          <a:bodyPr/>
          <a:lstStyle/>
          <a:p>
            <a:pPr>
              <a:defRPr/>
            </a:pPr>
            <a:r>
              <a:rPr lang="ar-TN">
                <a:latin typeface="+mn-lt"/>
                <a:cs typeface="+mn-cs"/>
              </a:rPr>
              <a:t>إعداد : فرح صالحي - بنعون </a:t>
            </a:r>
            <a:endParaRPr lang="en-US">
              <a:latin typeface="+mn-lt"/>
              <a:cs typeface="+mn-cs"/>
            </a:endParaRPr>
          </a:p>
        </p:txBody>
      </p:sp>
      <p:sp>
        <p:nvSpPr>
          <p:cNvPr id="118350" name="Rectangle 1614"/>
          <p:cNvSpPr>
            <a:spLocks noChangeArrowheads="1"/>
          </p:cNvSpPr>
          <p:nvPr/>
        </p:nvSpPr>
        <p:spPr bwMode="auto">
          <a:xfrm>
            <a:off x="0" y="0"/>
            <a:ext cx="9144000" cy="6858000"/>
          </a:xfrm>
          <a:prstGeom prst="rect">
            <a:avLst/>
          </a:prstGeom>
          <a:gradFill rotWithShape="1">
            <a:gsLst>
              <a:gs pos="0">
                <a:schemeClr val="accent1"/>
              </a:gs>
              <a:gs pos="100000">
                <a:schemeClr val="accent1">
                  <a:gamma/>
                  <a:shade val="70588"/>
                  <a:invGamma/>
                </a:schemeClr>
              </a:gs>
            </a:gsLst>
            <a:path path="shape">
              <a:fillToRect l="50000" t="50000" r="50000" b="50000"/>
            </a:path>
          </a:gradFill>
          <a:ln w="254000" cap="sq" cmpd="thickThin">
            <a:solidFill>
              <a:schemeClr val="hlink"/>
            </a:solidFill>
            <a:miter lim="800000"/>
            <a:headEnd/>
            <a:tailEnd/>
          </a:ln>
          <a:effectLst/>
        </p:spPr>
        <p:txBody>
          <a:bodyPr wrap="none" anchor="ctr"/>
          <a:lstStyle/>
          <a:p>
            <a:pPr algn="ctr" rtl="1">
              <a:defRPr/>
            </a:pPr>
            <a:endParaRPr lang="fr-FR">
              <a:cs typeface="+mn-cs"/>
            </a:endParaRPr>
          </a:p>
        </p:txBody>
      </p:sp>
      <p:sp>
        <p:nvSpPr>
          <p:cNvPr id="118224" name="Text Box 1488">
            <a:hlinkClick r:id="rId3" action="ppaction://hlinksldjump"/>
          </p:cNvPr>
          <p:cNvSpPr txBox="1">
            <a:spLocks noChangeArrowheads="1"/>
          </p:cNvSpPr>
          <p:nvPr/>
        </p:nvSpPr>
        <p:spPr bwMode="auto">
          <a:xfrm>
            <a:off x="3440113" y="35845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TN">
                <a:cs typeface="Times New Roman" pitchFamily="18" charset="0"/>
              </a:rPr>
              <a:t>15 </a:t>
            </a:r>
            <a:endParaRPr lang="en-US">
              <a:cs typeface="Times New Roman" pitchFamily="18" charset="0"/>
            </a:endParaRPr>
          </a:p>
        </p:txBody>
      </p:sp>
      <p:sp>
        <p:nvSpPr>
          <p:cNvPr id="118225" name="Text Box 1489">
            <a:hlinkClick r:id="rId4" action="ppaction://hlinksldjump"/>
          </p:cNvPr>
          <p:cNvSpPr txBox="1">
            <a:spLocks noChangeArrowheads="1"/>
          </p:cNvSpPr>
          <p:nvPr/>
        </p:nvSpPr>
        <p:spPr bwMode="auto">
          <a:xfrm>
            <a:off x="4202113" y="35845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TN">
                <a:cs typeface="Times New Roman" pitchFamily="18" charset="0"/>
              </a:rPr>
              <a:t>11 </a:t>
            </a:r>
            <a:endParaRPr lang="en-US">
              <a:cs typeface="Times New Roman" pitchFamily="18" charset="0"/>
            </a:endParaRPr>
          </a:p>
        </p:txBody>
      </p:sp>
      <p:sp>
        <p:nvSpPr>
          <p:cNvPr id="118226" name="Text Box 1490">
            <a:hlinkClick r:id="rId5" action="ppaction://hlinksldjump"/>
          </p:cNvPr>
          <p:cNvSpPr txBox="1">
            <a:spLocks noChangeArrowheads="1"/>
          </p:cNvSpPr>
          <p:nvPr/>
        </p:nvSpPr>
        <p:spPr bwMode="auto">
          <a:xfrm>
            <a:off x="5726113" y="28987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TN">
                <a:cs typeface="Times New Roman" pitchFamily="18" charset="0"/>
              </a:rPr>
              <a:t>4</a:t>
            </a:r>
            <a:endParaRPr lang="en-US">
              <a:cs typeface="Times New Roman" pitchFamily="18" charset="0"/>
            </a:endParaRPr>
          </a:p>
        </p:txBody>
      </p:sp>
      <p:sp>
        <p:nvSpPr>
          <p:cNvPr id="118227" name="Text Box 1491">
            <a:hlinkClick r:id="rId6" action="ppaction://hlinksldjump"/>
          </p:cNvPr>
          <p:cNvSpPr txBox="1">
            <a:spLocks noChangeArrowheads="1"/>
          </p:cNvSpPr>
          <p:nvPr/>
        </p:nvSpPr>
        <p:spPr bwMode="auto">
          <a:xfrm>
            <a:off x="6488113" y="28987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SA">
                <a:cs typeface="+mn-cs"/>
              </a:rPr>
              <a:t>1</a:t>
            </a:r>
            <a:endParaRPr lang="en-US">
              <a:cs typeface="+mn-cs"/>
            </a:endParaRPr>
          </a:p>
        </p:txBody>
      </p:sp>
      <p:sp>
        <p:nvSpPr>
          <p:cNvPr id="118228" name="Text Box 1492">
            <a:hlinkClick r:id="rId7" action="ppaction://hlinksldjump"/>
          </p:cNvPr>
          <p:cNvSpPr txBox="1">
            <a:spLocks noChangeArrowheads="1"/>
          </p:cNvSpPr>
          <p:nvPr/>
        </p:nvSpPr>
        <p:spPr bwMode="auto">
          <a:xfrm>
            <a:off x="4964113" y="35845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TN">
                <a:cs typeface="Times New Roman" pitchFamily="18" charset="0"/>
              </a:rPr>
              <a:t>9 </a:t>
            </a:r>
            <a:endParaRPr lang="en-US">
              <a:cs typeface="Times New Roman" pitchFamily="18" charset="0"/>
            </a:endParaRPr>
          </a:p>
        </p:txBody>
      </p:sp>
      <p:sp>
        <p:nvSpPr>
          <p:cNvPr id="118229" name="Text Box 1493">
            <a:hlinkClick r:id="rId6" action="ppaction://hlinksldjump"/>
          </p:cNvPr>
          <p:cNvSpPr txBox="1">
            <a:spLocks noChangeArrowheads="1"/>
          </p:cNvSpPr>
          <p:nvPr/>
        </p:nvSpPr>
        <p:spPr bwMode="auto">
          <a:xfrm>
            <a:off x="7250113" y="28987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SA">
                <a:cs typeface="Times New Roman" pitchFamily="18" charset="0"/>
              </a:rPr>
              <a:t>1</a:t>
            </a:r>
            <a:endParaRPr lang="fr-FR">
              <a:cs typeface="Times New Roman" pitchFamily="18" charset="0"/>
            </a:endParaRPr>
          </a:p>
        </p:txBody>
      </p:sp>
      <p:sp>
        <p:nvSpPr>
          <p:cNvPr id="118230" name="Text Box 1494">
            <a:hlinkClick r:id="rId8" action="ppaction://hlinksldjump"/>
          </p:cNvPr>
          <p:cNvSpPr txBox="1">
            <a:spLocks noChangeArrowheads="1"/>
          </p:cNvSpPr>
          <p:nvPr/>
        </p:nvSpPr>
        <p:spPr bwMode="auto">
          <a:xfrm>
            <a:off x="403225" y="28987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TN"/>
              <a:t>28</a:t>
            </a:r>
            <a:r>
              <a:rPr lang="ar-TN">
                <a:cs typeface="Times New Roman" pitchFamily="18" charset="0"/>
              </a:rPr>
              <a:t> </a:t>
            </a:r>
            <a:endParaRPr lang="fr-FR">
              <a:cs typeface="Times New Roman" pitchFamily="18" charset="0"/>
            </a:endParaRPr>
          </a:p>
        </p:txBody>
      </p:sp>
      <p:sp>
        <p:nvSpPr>
          <p:cNvPr id="118231" name="Text Box 1495">
            <a:hlinkClick r:id="rId9" action="ppaction://hlinksldjump"/>
          </p:cNvPr>
          <p:cNvSpPr txBox="1">
            <a:spLocks noChangeArrowheads="1"/>
          </p:cNvSpPr>
          <p:nvPr/>
        </p:nvSpPr>
        <p:spPr bwMode="auto">
          <a:xfrm>
            <a:off x="1154113" y="28987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TN">
                <a:cs typeface="Times New Roman" pitchFamily="18" charset="0"/>
              </a:rPr>
              <a:t>24 </a:t>
            </a:r>
            <a:endParaRPr lang="fr-FR">
              <a:cs typeface="Times New Roman" pitchFamily="18" charset="0"/>
            </a:endParaRPr>
          </a:p>
        </p:txBody>
      </p:sp>
      <p:sp>
        <p:nvSpPr>
          <p:cNvPr id="118232" name="Text Box 1496">
            <a:hlinkClick r:id="rId10" action="ppaction://hlinksldjump"/>
          </p:cNvPr>
          <p:cNvSpPr txBox="1">
            <a:spLocks noChangeArrowheads="1"/>
          </p:cNvSpPr>
          <p:nvPr/>
        </p:nvSpPr>
        <p:spPr bwMode="auto">
          <a:xfrm>
            <a:off x="1916113" y="28987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TN">
                <a:cs typeface="Times New Roman" pitchFamily="18" charset="0"/>
              </a:rPr>
              <a:t>20 </a:t>
            </a:r>
            <a:endParaRPr lang="fr-FR">
              <a:cs typeface="Times New Roman" pitchFamily="18" charset="0"/>
            </a:endParaRPr>
          </a:p>
        </p:txBody>
      </p:sp>
      <p:sp>
        <p:nvSpPr>
          <p:cNvPr id="118233" name="Text Box 1497">
            <a:hlinkClick r:id="rId11" action="ppaction://hlinksldjump"/>
          </p:cNvPr>
          <p:cNvSpPr txBox="1">
            <a:spLocks noChangeArrowheads="1"/>
          </p:cNvSpPr>
          <p:nvPr/>
        </p:nvSpPr>
        <p:spPr bwMode="auto">
          <a:xfrm>
            <a:off x="2678113" y="35845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TN">
                <a:cs typeface="Times New Roman" pitchFamily="18" charset="0"/>
              </a:rPr>
              <a:t>19 </a:t>
            </a:r>
            <a:endParaRPr lang="en-US">
              <a:cs typeface="Times New Roman" pitchFamily="18" charset="0"/>
            </a:endParaRPr>
          </a:p>
        </p:txBody>
      </p:sp>
      <p:sp>
        <p:nvSpPr>
          <p:cNvPr id="118236" name="Text Box 1500"/>
          <p:cNvSpPr txBox="1">
            <a:spLocks noChangeArrowheads="1"/>
          </p:cNvSpPr>
          <p:nvPr/>
        </p:nvSpPr>
        <p:spPr bwMode="auto">
          <a:xfrm>
            <a:off x="6488113" y="49561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TN">
                <a:cs typeface="Times New Roman" pitchFamily="18" charset="0"/>
              </a:rPr>
              <a:t>  </a:t>
            </a:r>
            <a:endParaRPr lang="en-US">
              <a:cs typeface="Times New Roman" pitchFamily="18" charset="0"/>
            </a:endParaRPr>
          </a:p>
        </p:txBody>
      </p:sp>
      <p:sp>
        <p:nvSpPr>
          <p:cNvPr id="118237" name="Text Box 1501">
            <a:hlinkClick r:id="rId12" action="ppaction://hlinksldjump"/>
          </p:cNvPr>
          <p:cNvSpPr txBox="1">
            <a:spLocks noChangeArrowheads="1"/>
          </p:cNvSpPr>
          <p:nvPr/>
        </p:nvSpPr>
        <p:spPr bwMode="auto">
          <a:xfrm>
            <a:off x="6488113" y="42703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SA">
                <a:cs typeface="+mn-cs"/>
              </a:rPr>
              <a:t>3</a:t>
            </a:r>
            <a:endParaRPr lang="en-US">
              <a:cs typeface="+mn-cs"/>
            </a:endParaRPr>
          </a:p>
        </p:txBody>
      </p:sp>
      <p:sp>
        <p:nvSpPr>
          <p:cNvPr id="118238" name="Text Box 1502">
            <a:hlinkClick r:id="rId13" action="ppaction://hlinksldjump"/>
          </p:cNvPr>
          <p:cNvSpPr txBox="1">
            <a:spLocks noChangeArrowheads="1"/>
          </p:cNvSpPr>
          <p:nvPr/>
        </p:nvSpPr>
        <p:spPr bwMode="auto">
          <a:xfrm>
            <a:off x="6488113" y="35845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SA">
                <a:cs typeface="+mn-cs"/>
              </a:rPr>
              <a:t>2</a:t>
            </a:r>
            <a:endParaRPr lang="en-US">
              <a:cs typeface="+mn-cs"/>
            </a:endParaRPr>
          </a:p>
        </p:txBody>
      </p:sp>
      <p:sp>
        <p:nvSpPr>
          <p:cNvPr id="118239" name="Text Box 1503"/>
          <p:cNvSpPr txBox="1">
            <a:spLocks noChangeArrowheads="1"/>
          </p:cNvSpPr>
          <p:nvPr/>
        </p:nvSpPr>
        <p:spPr bwMode="auto">
          <a:xfrm>
            <a:off x="7250113" y="356552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endParaRPr lang="fr-FR">
              <a:cs typeface="+mn-cs"/>
            </a:endParaRPr>
          </a:p>
        </p:txBody>
      </p:sp>
      <p:sp>
        <p:nvSpPr>
          <p:cNvPr id="118240" name="Text Box 1504">
            <a:hlinkClick r:id="rId14" action="ppaction://hlinksldjump"/>
          </p:cNvPr>
          <p:cNvSpPr txBox="1">
            <a:spLocks noChangeArrowheads="1"/>
          </p:cNvSpPr>
          <p:nvPr/>
        </p:nvSpPr>
        <p:spPr bwMode="auto">
          <a:xfrm>
            <a:off x="4202113" y="28987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fr-FR">
                <a:cs typeface="Times New Roman" pitchFamily="18" charset="0"/>
              </a:rPr>
              <a:t>10</a:t>
            </a:r>
            <a:r>
              <a:rPr lang="ar-TN">
                <a:cs typeface="Times New Roman" pitchFamily="18" charset="0"/>
              </a:rPr>
              <a:t> </a:t>
            </a:r>
            <a:endParaRPr lang="en-US">
              <a:cs typeface="Times New Roman" pitchFamily="18" charset="0"/>
            </a:endParaRPr>
          </a:p>
        </p:txBody>
      </p:sp>
      <p:sp>
        <p:nvSpPr>
          <p:cNvPr id="118241" name="Text Box 1505">
            <a:hlinkClick r:id="rId4" action="ppaction://hlinksldjump"/>
          </p:cNvPr>
          <p:cNvSpPr txBox="1">
            <a:spLocks noChangeArrowheads="1"/>
          </p:cNvSpPr>
          <p:nvPr/>
        </p:nvSpPr>
        <p:spPr bwMode="auto">
          <a:xfrm>
            <a:off x="4964113" y="42703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TN">
                <a:cs typeface="Times New Roman" pitchFamily="18" charset="0"/>
              </a:rPr>
              <a:t> </a:t>
            </a:r>
            <a:endParaRPr lang="en-US">
              <a:cs typeface="Times New Roman" pitchFamily="18" charset="0"/>
            </a:endParaRPr>
          </a:p>
        </p:txBody>
      </p:sp>
      <p:sp>
        <p:nvSpPr>
          <p:cNvPr id="118243" name="Text Box 1507">
            <a:hlinkClick r:id="rId15" action="ppaction://hlinksldjump"/>
          </p:cNvPr>
          <p:cNvSpPr txBox="1">
            <a:spLocks noChangeArrowheads="1"/>
          </p:cNvSpPr>
          <p:nvPr/>
        </p:nvSpPr>
        <p:spPr bwMode="auto">
          <a:xfrm>
            <a:off x="5726113" y="49561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TN">
                <a:cs typeface="Times New Roman" pitchFamily="18" charset="0"/>
              </a:rPr>
              <a:t>7 </a:t>
            </a:r>
            <a:endParaRPr lang="en-US">
              <a:cs typeface="Times New Roman" pitchFamily="18" charset="0"/>
            </a:endParaRPr>
          </a:p>
        </p:txBody>
      </p:sp>
      <p:sp>
        <p:nvSpPr>
          <p:cNvPr id="118244" name="Text Box 1508">
            <a:hlinkClick r:id="rId16" action="ppaction://hlinksldjump"/>
          </p:cNvPr>
          <p:cNvSpPr txBox="1">
            <a:spLocks noChangeArrowheads="1"/>
          </p:cNvSpPr>
          <p:nvPr/>
        </p:nvSpPr>
        <p:spPr bwMode="auto">
          <a:xfrm>
            <a:off x="5726113" y="42703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TN">
                <a:cs typeface="Times New Roman" pitchFamily="18" charset="0"/>
              </a:rPr>
              <a:t>6 </a:t>
            </a:r>
            <a:endParaRPr lang="en-US">
              <a:cs typeface="Times New Roman" pitchFamily="18" charset="0"/>
            </a:endParaRPr>
          </a:p>
        </p:txBody>
      </p:sp>
      <p:sp>
        <p:nvSpPr>
          <p:cNvPr id="118245" name="Text Box 1509">
            <a:hlinkClick r:id="rId17" action="ppaction://hlinksldjump"/>
          </p:cNvPr>
          <p:cNvSpPr txBox="1">
            <a:spLocks noChangeArrowheads="1"/>
          </p:cNvSpPr>
          <p:nvPr/>
        </p:nvSpPr>
        <p:spPr bwMode="auto">
          <a:xfrm>
            <a:off x="5726113" y="35845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TN">
                <a:cs typeface="Times New Roman" pitchFamily="18" charset="0"/>
              </a:rPr>
              <a:t>5 </a:t>
            </a:r>
            <a:endParaRPr lang="en-US">
              <a:cs typeface="Times New Roman" pitchFamily="18" charset="0"/>
            </a:endParaRPr>
          </a:p>
        </p:txBody>
      </p:sp>
      <p:sp>
        <p:nvSpPr>
          <p:cNvPr id="118246" name="Text Box 1510">
            <a:hlinkClick r:id="rId18" action="ppaction://hlinksldjump"/>
          </p:cNvPr>
          <p:cNvSpPr txBox="1">
            <a:spLocks noChangeArrowheads="1"/>
          </p:cNvSpPr>
          <p:nvPr/>
        </p:nvSpPr>
        <p:spPr bwMode="auto">
          <a:xfrm>
            <a:off x="3440113" y="28987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TN">
                <a:cs typeface="Times New Roman" pitchFamily="18" charset="0"/>
              </a:rPr>
              <a:t>14 </a:t>
            </a:r>
            <a:endParaRPr lang="en-US">
              <a:cs typeface="Times New Roman" pitchFamily="18" charset="0"/>
            </a:endParaRPr>
          </a:p>
        </p:txBody>
      </p:sp>
      <p:sp>
        <p:nvSpPr>
          <p:cNvPr id="118247" name="Text Box 1511">
            <a:hlinkClick r:id="rId19" action="ppaction://hlinksldjump"/>
          </p:cNvPr>
          <p:cNvSpPr txBox="1">
            <a:spLocks noChangeArrowheads="1"/>
          </p:cNvSpPr>
          <p:nvPr/>
        </p:nvSpPr>
        <p:spPr bwMode="auto">
          <a:xfrm>
            <a:off x="4202113" y="49561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TN">
                <a:cs typeface="Times New Roman" pitchFamily="18" charset="0"/>
              </a:rPr>
              <a:t>13 </a:t>
            </a:r>
            <a:endParaRPr lang="en-US">
              <a:cs typeface="Times New Roman" pitchFamily="18" charset="0"/>
            </a:endParaRPr>
          </a:p>
        </p:txBody>
      </p:sp>
      <p:sp>
        <p:nvSpPr>
          <p:cNvPr id="118248" name="Text Box 1512">
            <a:hlinkClick r:id="rId20" action="ppaction://hlinksldjump"/>
          </p:cNvPr>
          <p:cNvSpPr txBox="1">
            <a:spLocks noChangeArrowheads="1"/>
          </p:cNvSpPr>
          <p:nvPr/>
        </p:nvSpPr>
        <p:spPr bwMode="auto">
          <a:xfrm>
            <a:off x="4202113" y="42703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TN">
                <a:cs typeface="Times New Roman" pitchFamily="18" charset="0"/>
              </a:rPr>
              <a:t>12 </a:t>
            </a:r>
            <a:endParaRPr lang="en-US">
              <a:cs typeface="Times New Roman" pitchFamily="18" charset="0"/>
            </a:endParaRPr>
          </a:p>
        </p:txBody>
      </p:sp>
      <p:sp>
        <p:nvSpPr>
          <p:cNvPr id="118250" name="Text Box 1514"/>
          <p:cNvSpPr txBox="1">
            <a:spLocks noChangeArrowheads="1"/>
          </p:cNvSpPr>
          <p:nvPr/>
        </p:nvSpPr>
        <p:spPr bwMode="auto">
          <a:xfrm>
            <a:off x="4964113" y="49561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endParaRPr lang="fr-FR">
              <a:cs typeface="+mn-cs"/>
            </a:endParaRPr>
          </a:p>
        </p:txBody>
      </p:sp>
      <p:sp>
        <p:nvSpPr>
          <p:cNvPr id="118277" name="Text Box 1541"/>
          <p:cNvSpPr txBox="1">
            <a:spLocks noChangeArrowheads="1"/>
          </p:cNvSpPr>
          <p:nvPr/>
        </p:nvSpPr>
        <p:spPr bwMode="auto">
          <a:xfrm>
            <a:off x="7250113" y="2441575"/>
            <a:ext cx="533400" cy="244475"/>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SA" sz="1000">
                <a:cs typeface="Times New Roman" pitchFamily="18" charset="0"/>
              </a:rPr>
              <a:t>سبتمبر</a:t>
            </a:r>
            <a:endParaRPr lang="fr-FR" sz="1000">
              <a:cs typeface="Times New Roman" pitchFamily="18" charset="0"/>
            </a:endParaRPr>
          </a:p>
        </p:txBody>
      </p:sp>
      <p:sp>
        <p:nvSpPr>
          <p:cNvPr id="118278" name="Text Box 1542">
            <a:hlinkClick r:id="rId21" action="ppaction://hlinksldjump"/>
          </p:cNvPr>
          <p:cNvSpPr txBox="1">
            <a:spLocks noChangeArrowheads="1"/>
          </p:cNvSpPr>
          <p:nvPr/>
        </p:nvSpPr>
        <p:spPr bwMode="auto">
          <a:xfrm>
            <a:off x="1916113" y="35845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TN">
                <a:cs typeface="Times New Roman" pitchFamily="18" charset="0"/>
              </a:rPr>
              <a:t>21 </a:t>
            </a:r>
            <a:endParaRPr lang="fr-FR">
              <a:cs typeface="Times New Roman" pitchFamily="18" charset="0"/>
            </a:endParaRPr>
          </a:p>
        </p:txBody>
      </p:sp>
      <p:sp>
        <p:nvSpPr>
          <p:cNvPr id="118281" name="Text Box 1545"/>
          <p:cNvSpPr txBox="1">
            <a:spLocks noChangeArrowheads="1"/>
          </p:cNvSpPr>
          <p:nvPr/>
        </p:nvSpPr>
        <p:spPr bwMode="auto">
          <a:xfrm>
            <a:off x="2678113" y="49561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endParaRPr lang="fr-FR">
              <a:cs typeface="+mn-cs"/>
            </a:endParaRPr>
          </a:p>
        </p:txBody>
      </p:sp>
      <p:sp>
        <p:nvSpPr>
          <p:cNvPr id="118282" name="Text Box 1546">
            <a:hlinkClick r:id="rId22" action="ppaction://hlinksldjump"/>
          </p:cNvPr>
          <p:cNvSpPr txBox="1">
            <a:spLocks noChangeArrowheads="1"/>
          </p:cNvSpPr>
          <p:nvPr/>
        </p:nvSpPr>
        <p:spPr bwMode="auto">
          <a:xfrm>
            <a:off x="2678113" y="42703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TN">
                <a:cs typeface="Times New Roman" pitchFamily="18" charset="0"/>
              </a:rPr>
              <a:t> </a:t>
            </a:r>
            <a:endParaRPr lang="en-US">
              <a:cs typeface="Times New Roman" pitchFamily="18" charset="0"/>
            </a:endParaRPr>
          </a:p>
        </p:txBody>
      </p:sp>
      <p:sp>
        <p:nvSpPr>
          <p:cNvPr id="118284" name="Text Box 1548">
            <a:hlinkClick r:id="rId23" action="ppaction://hlinksldjump"/>
          </p:cNvPr>
          <p:cNvSpPr txBox="1">
            <a:spLocks noChangeArrowheads="1"/>
          </p:cNvSpPr>
          <p:nvPr/>
        </p:nvSpPr>
        <p:spPr bwMode="auto">
          <a:xfrm>
            <a:off x="2678113" y="28987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TN">
                <a:cs typeface="Times New Roman" pitchFamily="18" charset="0"/>
              </a:rPr>
              <a:t>18 </a:t>
            </a:r>
            <a:endParaRPr lang="en-US">
              <a:cs typeface="Times New Roman" pitchFamily="18" charset="0"/>
            </a:endParaRPr>
          </a:p>
        </p:txBody>
      </p:sp>
      <p:sp>
        <p:nvSpPr>
          <p:cNvPr id="118285" name="Text Box 1549">
            <a:hlinkClick r:id="rId24" action="ppaction://hlinksldjump"/>
          </p:cNvPr>
          <p:cNvSpPr txBox="1">
            <a:spLocks noChangeArrowheads="1"/>
          </p:cNvSpPr>
          <p:nvPr/>
        </p:nvSpPr>
        <p:spPr bwMode="auto">
          <a:xfrm>
            <a:off x="3440113" y="49561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TN">
                <a:cs typeface="Times New Roman" pitchFamily="18" charset="0"/>
              </a:rPr>
              <a:t>17 </a:t>
            </a:r>
            <a:endParaRPr lang="en-US">
              <a:cs typeface="Times New Roman" pitchFamily="18" charset="0"/>
            </a:endParaRPr>
          </a:p>
        </p:txBody>
      </p:sp>
      <p:sp>
        <p:nvSpPr>
          <p:cNvPr id="118286" name="Text Box 1550">
            <a:hlinkClick r:id="rId25" action="ppaction://hlinksldjump"/>
          </p:cNvPr>
          <p:cNvSpPr txBox="1">
            <a:spLocks noChangeArrowheads="1"/>
          </p:cNvSpPr>
          <p:nvPr/>
        </p:nvSpPr>
        <p:spPr bwMode="auto">
          <a:xfrm>
            <a:off x="3440113" y="42703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TN">
                <a:cs typeface="Times New Roman" pitchFamily="18" charset="0"/>
              </a:rPr>
              <a:t>16 </a:t>
            </a:r>
            <a:endParaRPr lang="en-US">
              <a:cs typeface="Times New Roman" pitchFamily="18" charset="0"/>
            </a:endParaRPr>
          </a:p>
        </p:txBody>
      </p:sp>
      <p:sp>
        <p:nvSpPr>
          <p:cNvPr id="118289" name="Text Box 1553"/>
          <p:cNvSpPr txBox="1">
            <a:spLocks noChangeArrowheads="1"/>
          </p:cNvSpPr>
          <p:nvPr/>
        </p:nvSpPr>
        <p:spPr bwMode="auto">
          <a:xfrm>
            <a:off x="7250113" y="49561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endParaRPr lang="fr-FR">
              <a:cs typeface="+mn-cs"/>
            </a:endParaRPr>
          </a:p>
        </p:txBody>
      </p:sp>
      <p:sp>
        <p:nvSpPr>
          <p:cNvPr id="118290" name="Text Box 1554"/>
          <p:cNvSpPr txBox="1">
            <a:spLocks noChangeArrowheads="1"/>
          </p:cNvSpPr>
          <p:nvPr/>
        </p:nvSpPr>
        <p:spPr bwMode="auto">
          <a:xfrm>
            <a:off x="7250113" y="42703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endParaRPr lang="fr-FR">
              <a:cs typeface="+mn-cs"/>
            </a:endParaRPr>
          </a:p>
        </p:txBody>
      </p:sp>
      <p:sp>
        <p:nvSpPr>
          <p:cNvPr id="118292" name="Text Box 1556">
            <a:hlinkClick r:id="rId26" action="ppaction://hlinksldjump"/>
          </p:cNvPr>
          <p:cNvSpPr txBox="1">
            <a:spLocks noChangeArrowheads="1"/>
          </p:cNvSpPr>
          <p:nvPr/>
        </p:nvSpPr>
        <p:spPr bwMode="auto">
          <a:xfrm>
            <a:off x="1154113" y="49561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TN">
                <a:cs typeface="Times New Roman" pitchFamily="18" charset="0"/>
              </a:rPr>
              <a:t>27 </a:t>
            </a:r>
            <a:endParaRPr lang="fr-FR">
              <a:cs typeface="Times New Roman" pitchFamily="18" charset="0"/>
            </a:endParaRPr>
          </a:p>
        </p:txBody>
      </p:sp>
      <p:sp>
        <p:nvSpPr>
          <p:cNvPr id="118293" name="Text Box 1557">
            <a:hlinkClick r:id="rId27" action="ppaction://hlinksldjump"/>
          </p:cNvPr>
          <p:cNvSpPr txBox="1">
            <a:spLocks noChangeArrowheads="1"/>
          </p:cNvSpPr>
          <p:nvPr/>
        </p:nvSpPr>
        <p:spPr bwMode="auto">
          <a:xfrm>
            <a:off x="1154113" y="42703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TN">
                <a:cs typeface="Times New Roman" pitchFamily="18" charset="0"/>
              </a:rPr>
              <a:t>26 </a:t>
            </a:r>
            <a:endParaRPr lang="fr-FR">
              <a:cs typeface="Times New Roman" pitchFamily="18" charset="0"/>
            </a:endParaRPr>
          </a:p>
        </p:txBody>
      </p:sp>
      <p:sp>
        <p:nvSpPr>
          <p:cNvPr id="118294" name="Text Box 1558">
            <a:hlinkClick r:id="rId28" action="ppaction://hlinksldjump"/>
          </p:cNvPr>
          <p:cNvSpPr txBox="1">
            <a:spLocks noChangeArrowheads="1"/>
          </p:cNvSpPr>
          <p:nvPr/>
        </p:nvSpPr>
        <p:spPr bwMode="auto">
          <a:xfrm>
            <a:off x="1154113" y="35845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TN">
                <a:cs typeface="Times New Roman" pitchFamily="18" charset="0"/>
              </a:rPr>
              <a:t>25 </a:t>
            </a:r>
            <a:endParaRPr lang="fr-FR">
              <a:cs typeface="Times New Roman" pitchFamily="18" charset="0"/>
            </a:endParaRPr>
          </a:p>
        </p:txBody>
      </p:sp>
      <p:sp>
        <p:nvSpPr>
          <p:cNvPr id="118296" name="Text Box 1560">
            <a:hlinkClick r:id="rId29" action="ppaction://hlinksldjump"/>
          </p:cNvPr>
          <p:cNvSpPr txBox="1">
            <a:spLocks noChangeArrowheads="1"/>
          </p:cNvSpPr>
          <p:nvPr/>
        </p:nvSpPr>
        <p:spPr bwMode="auto">
          <a:xfrm>
            <a:off x="1916113" y="49561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TN">
                <a:cs typeface="Times New Roman" pitchFamily="18" charset="0"/>
              </a:rPr>
              <a:t>23 </a:t>
            </a:r>
            <a:endParaRPr lang="fr-FR">
              <a:cs typeface="Times New Roman" pitchFamily="18" charset="0"/>
            </a:endParaRPr>
          </a:p>
        </p:txBody>
      </p:sp>
      <p:sp>
        <p:nvSpPr>
          <p:cNvPr id="118297" name="Text Box 1561">
            <a:hlinkClick r:id="rId22" action="ppaction://hlinksldjump"/>
          </p:cNvPr>
          <p:cNvSpPr txBox="1">
            <a:spLocks noChangeArrowheads="1"/>
          </p:cNvSpPr>
          <p:nvPr/>
        </p:nvSpPr>
        <p:spPr bwMode="auto">
          <a:xfrm>
            <a:off x="1916113" y="42703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TN">
                <a:cs typeface="Times New Roman" pitchFamily="18" charset="0"/>
              </a:rPr>
              <a:t>22 </a:t>
            </a:r>
            <a:endParaRPr lang="fr-FR">
              <a:cs typeface="Times New Roman" pitchFamily="18" charset="0"/>
            </a:endParaRPr>
          </a:p>
        </p:txBody>
      </p:sp>
      <p:sp>
        <p:nvSpPr>
          <p:cNvPr id="118299" name="Text Box 1563"/>
          <p:cNvSpPr txBox="1">
            <a:spLocks noChangeArrowheads="1"/>
          </p:cNvSpPr>
          <p:nvPr/>
        </p:nvSpPr>
        <p:spPr bwMode="auto">
          <a:xfrm>
            <a:off x="392113" y="49561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endParaRPr lang="fr-FR">
              <a:cs typeface="+mn-cs"/>
            </a:endParaRPr>
          </a:p>
        </p:txBody>
      </p:sp>
      <p:sp>
        <p:nvSpPr>
          <p:cNvPr id="118300" name="Text Box 1564">
            <a:hlinkClick r:id="rId30" action="ppaction://hlinksldjump"/>
          </p:cNvPr>
          <p:cNvSpPr txBox="1">
            <a:spLocks noChangeArrowheads="1"/>
          </p:cNvSpPr>
          <p:nvPr/>
        </p:nvSpPr>
        <p:spPr bwMode="auto">
          <a:xfrm>
            <a:off x="403225" y="42703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TN"/>
              <a:t>30</a:t>
            </a:r>
            <a:endParaRPr lang="fr-FR"/>
          </a:p>
        </p:txBody>
      </p:sp>
      <p:sp>
        <p:nvSpPr>
          <p:cNvPr id="118301" name="Text Box 1565">
            <a:hlinkClick r:id="rId31" action="ppaction://hlinksldjump"/>
          </p:cNvPr>
          <p:cNvSpPr txBox="1">
            <a:spLocks noChangeArrowheads="1"/>
          </p:cNvSpPr>
          <p:nvPr/>
        </p:nvSpPr>
        <p:spPr bwMode="auto">
          <a:xfrm>
            <a:off x="403225" y="35845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TN"/>
              <a:t>29</a:t>
            </a:r>
            <a:endParaRPr lang="fr-FR"/>
          </a:p>
        </p:txBody>
      </p:sp>
      <p:sp>
        <p:nvSpPr>
          <p:cNvPr id="118302" name="Text Box 1566">
            <a:hlinkClick r:id="rId32" action="ppaction://hlinkfile"/>
          </p:cNvPr>
          <p:cNvSpPr txBox="1">
            <a:spLocks noChangeArrowheads="1"/>
          </p:cNvSpPr>
          <p:nvPr/>
        </p:nvSpPr>
        <p:spPr bwMode="auto">
          <a:xfrm>
            <a:off x="6488113" y="2441575"/>
            <a:ext cx="533400" cy="2540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SA" sz="1000" dirty="0">
                <a:cs typeface="Times New Roman" pitchFamily="18" charset="0"/>
              </a:rPr>
              <a:t>أكتوبر</a:t>
            </a:r>
            <a:endParaRPr lang="fr-FR" sz="1000" dirty="0">
              <a:cs typeface="Times New Roman" pitchFamily="18" charset="0"/>
            </a:endParaRPr>
          </a:p>
        </p:txBody>
      </p:sp>
      <p:sp>
        <p:nvSpPr>
          <p:cNvPr id="118303" name="Text Box 1567">
            <a:hlinkClick r:id="rId33" action="ppaction://hlinkfile"/>
          </p:cNvPr>
          <p:cNvSpPr txBox="1">
            <a:spLocks noChangeArrowheads="1"/>
          </p:cNvSpPr>
          <p:nvPr/>
        </p:nvSpPr>
        <p:spPr bwMode="auto">
          <a:xfrm>
            <a:off x="5726113" y="2441575"/>
            <a:ext cx="533400" cy="2540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SA" sz="1000">
                <a:cs typeface="Times New Roman" pitchFamily="18" charset="0"/>
              </a:rPr>
              <a:t>نوفمبر</a:t>
            </a:r>
            <a:endParaRPr lang="fr-FR" sz="1000">
              <a:cs typeface="Times New Roman" pitchFamily="18" charset="0"/>
            </a:endParaRPr>
          </a:p>
        </p:txBody>
      </p:sp>
      <p:sp>
        <p:nvSpPr>
          <p:cNvPr id="118304" name="Text Box 1568">
            <a:hlinkClick r:id="rId34" action="ppaction://hlinkfile"/>
          </p:cNvPr>
          <p:cNvSpPr txBox="1">
            <a:spLocks noChangeArrowheads="1"/>
          </p:cNvSpPr>
          <p:nvPr/>
        </p:nvSpPr>
        <p:spPr bwMode="auto">
          <a:xfrm>
            <a:off x="2678113" y="2441575"/>
            <a:ext cx="533400" cy="2540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SA" sz="1000">
                <a:cs typeface="Times New Roman" pitchFamily="18" charset="0"/>
              </a:rPr>
              <a:t>مارس</a:t>
            </a:r>
            <a:endParaRPr lang="fr-FR" sz="1000">
              <a:cs typeface="Times New Roman" pitchFamily="18" charset="0"/>
            </a:endParaRPr>
          </a:p>
        </p:txBody>
      </p:sp>
      <p:sp>
        <p:nvSpPr>
          <p:cNvPr id="118305" name="Text Box 1569">
            <a:hlinkClick r:id="rId35" action="ppaction://hlinkfile"/>
          </p:cNvPr>
          <p:cNvSpPr txBox="1">
            <a:spLocks noChangeArrowheads="1"/>
          </p:cNvSpPr>
          <p:nvPr/>
        </p:nvSpPr>
        <p:spPr bwMode="auto">
          <a:xfrm>
            <a:off x="4964113" y="2441575"/>
            <a:ext cx="533400" cy="2540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SA" sz="1000">
                <a:cs typeface="Times New Roman" pitchFamily="18" charset="0"/>
              </a:rPr>
              <a:t>ديسمبر</a:t>
            </a:r>
            <a:endParaRPr lang="fr-FR" sz="1000">
              <a:cs typeface="Times New Roman" pitchFamily="18" charset="0"/>
            </a:endParaRPr>
          </a:p>
        </p:txBody>
      </p:sp>
      <p:sp>
        <p:nvSpPr>
          <p:cNvPr id="118306" name="Text Box 1570">
            <a:hlinkClick r:id="rId36" action="ppaction://hlinkfile"/>
          </p:cNvPr>
          <p:cNvSpPr txBox="1">
            <a:spLocks noChangeArrowheads="1"/>
          </p:cNvSpPr>
          <p:nvPr/>
        </p:nvSpPr>
        <p:spPr bwMode="auto">
          <a:xfrm>
            <a:off x="4202113" y="2441575"/>
            <a:ext cx="533400" cy="2540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SA" sz="1000">
                <a:cs typeface="Times New Roman" pitchFamily="18" charset="0"/>
              </a:rPr>
              <a:t>جانفي</a:t>
            </a:r>
            <a:endParaRPr lang="fr-FR" sz="1000">
              <a:cs typeface="Times New Roman" pitchFamily="18" charset="0"/>
            </a:endParaRPr>
          </a:p>
        </p:txBody>
      </p:sp>
      <p:sp>
        <p:nvSpPr>
          <p:cNvPr id="118307" name="Text Box 1571">
            <a:hlinkClick r:id="rId37" action="ppaction://hlinkfile"/>
          </p:cNvPr>
          <p:cNvSpPr txBox="1">
            <a:spLocks noChangeArrowheads="1"/>
          </p:cNvSpPr>
          <p:nvPr/>
        </p:nvSpPr>
        <p:spPr bwMode="auto">
          <a:xfrm>
            <a:off x="3440113" y="2441575"/>
            <a:ext cx="533400" cy="2540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SA" sz="1000">
                <a:cs typeface="Times New Roman" pitchFamily="18" charset="0"/>
              </a:rPr>
              <a:t>فيفري</a:t>
            </a:r>
            <a:endParaRPr lang="fr-FR" sz="1000">
              <a:cs typeface="Times New Roman" pitchFamily="18" charset="0"/>
            </a:endParaRPr>
          </a:p>
        </p:txBody>
      </p:sp>
      <p:sp>
        <p:nvSpPr>
          <p:cNvPr id="118308" name="Text Box 1572">
            <a:hlinkClick r:id="rId38" action="ppaction://hlinkfile"/>
          </p:cNvPr>
          <p:cNvSpPr txBox="1">
            <a:spLocks noChangeArrowheads="1"/>
          </p:cNvSpPr>
          <p:nvPr/>
        </p:nvSpPr>
        <p:spPr bwMode="auto">
          <a:xfrm>
            <a:off x="1916113" y="2441575"/>
            <a:ext cx="533400" cy="2540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SA" sz="1000">
                <a:cs typeface="Times New Roman" pitchFamily="18" charset="0"/>
              </a:rPr>
              <a:t>أفريل</a:t>
            </a:r>
            <a:endParaRPr lang="fr-FR" sz="1000">
              <a:cs typeface="Times New Roman" pitchFamily="18" charset="0"/>
            </a:endParaRPr>
          </a:p>
        </p:txBody>
      </p:sp>
      <p:sp>
        <p:nvSpPr>
          <p:cNvPr id="118309" name="Text Box 1573">
            <a:hlinkClick r:id="rId39" action="ppaction://hlinkfile"/>
          </p:cNvPr>
          <p:cNvSpPr txBox="1">
            <a:spLocks noChangeArrowheads="1"/>
          </p:cNvSpPr>
          <p:nvPr/>
        </p:nvSpPr>
        <p:spPr bwMode="auto">
          <a:xfrm>
            <a:off x="1154113" y="2441575"/>
            <a:ext cx="533400" cy="2540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SA" sz="1000">
                <a:cs typeface="Times New Roman" pitchFamily="18" charset="0"/>
              </a:rPr>
              <a:t>ماي</a:t>
            </a:r>
            <a:endParaRPr lang="fr-FR" sz="1000">
              <a:cs typeface="Times New Roman" pitchFamily="18" charset="0"/>
            </a:endParaRPr>
          </a:p>
        </p:txBody>
      </p:sp>
      <p:sp>
        <p:nvSpPr>
          <p:cNvPr id="118310" name="Text Box 1574"/>
          <p:cNvSpPr txBox="1">
            <a:spLocks noChangeArrowheads="1"/>
          </p:cNvSpPr>
          <p:nvPr/>
        </p:nvSpPr>
        <p:spPr bwMode="auto">
          <a:xfrm>
            <a:off x="392113" y="2441575"/>
            <a:ext cx="533400" cy="244475"/>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SA" sz="1000">
                <a:cs typeface="Times New Roman" pitchFamily="18" charset="0"/>
              </a:rPr>
              <a:t>جوان</a:t>
            </a:r>
            <a:endParaRPr lang="fr-FR" sz="1000">
              <a:cs typeface="Times New Roman" pitchFamily="18" charset="0"/>
            </a:endParaRPr>
          </a:p>
        </p:txBody>
      </p:sp>
      <p:sp>
        <p:nvSpPr>
          <p:cNvPr id="118315" name="Text Box 1579">
            <a:hlinkClick r:id="rId40" action="ppaction://hlinksldjump"/>
          </p:cNvPr>
          <p:cNvSpPr txBox="1">
            <a:spLocks noChangeArrowheads="1"/>
          </p:cNvSpPr>
          <p:nvPr/>
        </p:nvSpPr>
        <p:spPr bwMode="auto">
          <a:xfrm>
            <a:off x="4964113" y="2898775"/>
            <a:ext cx="533400"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spcBef>
                <a:spcPct val="50000"/>
              </a:spcBef>
              <a:defRPr/>
            </a:pPr>
            <a:r>
              <a:rPr lang="ar-TN">
                <a:cs typeface="Times New Roman" pitchFamily="18" charset="0"/>
              </a:rPr>
              <a:t>8 </a:t>
            </a:r>
            <a:endParaRPr lang="en-US">
              <a:cs typeface="Times New Roman" pitchFamily="18" charset="0"/>
            </a:endParaRPr>
          </a:p>
        </p:txBody>
      </p:sp>
      <p:sp>
        <p:nvSpPr>
          <p:cNvPr id="118316" name="Text Box 1580"/>
          <p:cNvSpPr txBox="1">
            <a:spLocks noChangeArrowheads="1"/>
          </p:cNvSpPr>
          <p:nvPr/>
        </p:nvSpPr>
        <p:spPr bwMode="auto">
          <a:xfrm>
            <a:off x="3000365" y="1771650"/>
            <a:ext cx="5748348" cy="442904"/>
          </a:xfrm>
          <a:prstGeom prst="rect">
            <a:avLst/>
          </a:prstGeom>
          <a:solidFill>
            <a:schemeClr val="accent1"/>
          </a:solidFill>
          <a:ln w="38100">
            <a:solidFill>
              <a:schemeClr val="tx1"/>
            </a:solidFill>
            <a:miter lim="800000"/>
            <a:headEnd type="none" w="sm" len="sm"/>
            <a:tailEnd type="none" w="sm" len="sm"/>
          </a:ln>
        </p:spPr>
        <p:txBody>
          <a:bodyPr anchor="ctr"/>
          <a:lstStyle/>
          <a:p>
            <a:pPr algn="ctr" rtl="1"/>
            <a:r>
              <a:rPr lang="ar-TN">
                <a:solidFill>
                  <a:schemeClr val="hlink"/>
                </a:solidFill>
              </a:rPr>
              <a:t>الــــــــتّــــوازيــــع الــــشّــــهــــريّــــــة</a:t>
            </a:r>
            <a:endParaRPr lang="fr-FR">
              <a:solidFill>
                <a:schemeClr val="hlink"/>
              </a:solidFill>
            </a:endParaRPr>
          </a:p>
        </p:txBody>
      </p:sp>
      <p:sp>
        <p:nvSpPr>
          <p:cNvPr id="118319" name="Text Box 1583"/>
          <p:cNvSpPr txBox="1">
            <a:spLocks noChangeArrowheads="1"/>
          </p:cNvSpPr>
          <p:nvPr/>
        </p:nvSpPr>
        <p:spPr bwMode="auto">
          <a:xfrm>
            <a:off x="4932363" y="1123950"/>
            <a:ext cx="3810000" cy="495300"/>
          </a:xfrm>
          <a:prstGeom prst="rect">
            <a:avLst/>
          </a:prstGeom>
          <a:solidFill>
            <a:schemeClr val="accent1"/>
          </a:solidFill>
          <a:ln w="38100">
            <a:solidFill>
              <a:schemeClr val="tx1"/>
            </a:solidFill>
            <a:miter lim="800000"/>
            <a:headEnd type="none" w="sm" len="sm"/>
            <a:tailEnd type="none" w="sm" len="sm"/>
          </a:ln>
        </p:spPr>
        <p:txBody>
          <a:bodyPr>
            <a:spAutoFit/>
          </a:bodyPr>
          <a:lstStyle/>
          <a:p>
            <a:pPr algn="ctr" rtl="1"/>
            <a:r>
              <a:rPr lang="ar-TN">
                <a:solidFill>
                  <a:schemeClr val="hlink"/>
                </a:solidFill>
              </a:rPr>
              <a:t>التـوازيـع الـثـلاثـيـة</a:t>
            </a:r>
            <a:endParaRPr lang="fr-FR">
              <a:solidFill>
                <a:schemeClr val="hlink"/>
              </a:solidFill>
            </a:endParaRPr>
          </a:p>
        </p:txBody>
      </p:sp>
      <p:sp>
        <p:nvSpPr>
          <p:cNvPr id="118325" name="Text Box 1589">
            <a:hlinkClick r:id="rId41" action="ppaction://hlinkfile" tooltip="للاطلاع على التوزيع الثلاثي الاول الرجاء الضغط هنا "/>
          </p:cNvPr>
          <p:cNvSpPr txBox="1">
            <a:spLocks noChangeArrowheads="1"/>
          </p:cNvSpPr>
          <p:nvPr/>
        </p:nvSpPr>
        <p:spPr bwMode="auto">
          <a:xfrm rot="-21600000">
            <a:off x="3287713" y="1284288"/>
            <a:ext cx="1219200" cy="4064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defRPr/>
            </a:pPr>
            <a:r>
              <a:rPr lang="ar-TN" sz="2000">
                <a:cs typeface="+mn-cs"/>
              </a:rPr>
              <a:t>الأوّل</a:t>
            </a:r>
            <a:endParaRPr lang="fr-FR" sz="2000">
              <a:cs typeface="+mn-cs"/>
            </a:endParaRPr>
          </a:p>
        </p:txBody>
      </p:sp>
      <p:sp>
        <p:nvSpPr>
          <p:cNvPr id="118326" name="Text Box 1590">
            <a:hlinkClick r:id="rId42" action="ppaction://hlinkfile" tooltip="للاطلاع على التوزيع الثلاثي الثاني  الرجاء الضغط هنا "/>
          </p:cNvPr>
          <p:cNvSpPr txBox="1">
            <a:spLocks noChangeArrowheads="1"/>
          </p:cNvSpPr>
          <p:nvPr/>
        </p:nvSpPr>
        <p:spPr bwMode="auto">
          <a:xfrm rot="-21600000">
            <a:off x="1839913" y="1284288"/>
            <a:ext cx="1219200" cy="4064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defRPr/>
            </a:pPr>
            <a:r>
              <a:rPr lang="ar-TN" sz="2000">
                <a:cs typeface="+mn-cs"/>
              </a:rPr>
              <a:t>الثـّاني</a:t>
            </a:r>
            <a:endParaRPr lang="fr-FR" sz="2000">
              <a:cs typeface="+mn-cs"/>
            </a:endParaRPr>
          </a:p>
        </p:txBody>
      </p:sp>
      <p:sp>
        <p:nvSpPr>
          <p:cNvPr id="118327" name="Text Box 1591">
            <a:hlinkClick r:id="rId43" action="ppaction://hlinkfile" tooltip="للاطلاع على التوزيع الثلاثي الثالث الرجاء الضغط هنا "/>
          </p:cNvPr>
          <p:cNvSpPr txBox="1">
            <a:spLocks noChangeArrowheads="1"/>
          </p:cNvSpPr>
          <p:nvPr/>
        </p:nvSpPr>
        <p:spPr bwMode="auto">
          <a:xfrm rot="-21600000">
            <a:off x="392113" y="1284288"/>
            <a:ext cx="1219200" cy="4064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defRPr/>
            </a:pPr>
            <a:r>
              <a:rPr lang="ar-TN" sz="2000" dirty="0">
                <a:cs typeface="+mn-cs"/>
              </a:rPr>
              <a:t>الثّالث</a:t>
            </a:r>
            <a:endParaRPr lang="fr-FR" sz="2000" dirty="0">
              <a:cs typeface="+mn-cs"/>
            </a:endParaRPr>
          </a:p>
        </p:txBody>
      </p:sp>
      <p:sp>
        <p:nvSpPr>
          <p:cNvPr id="117762" name="Rectangle 1026"/>
          <p:cNvSpPr>
            <a:spLocks noGrp="1" noChangeArrowheads="1"/>
          </p:cNvSpPr>
          <p:nvPr>
            <p:ph type="title"/>
          </p:nvPr>
        </p:nvSpPr>
        <p:spPr>
          <a:xfrm>
            <a:off x="1174750" y="241300"/>
            <a:ext cx="6781800" cy="800100"/>
          </a:xfrm>
          <a:solidFill>
            <a:schemeClr val="accent1"/>
          </a:solidFill>
          <a:ln w="38100" cap="flat">
            <a:solidFill>
              <a:schemeClr val="tx1"/>
            </a:solidFill>
          </a:ln>
        </p:spPr>
        <p:txBody>
          <a:bodyPr/>
          <a:lstStyle/>
          <a:p>
            <a:r>
              <a:rPr lang="ar-TN" b="1" smtClean="0">
                <a:solidFill>
                  <a:schemeClr val="hlink"/>
                </a:solidFill>
              </a:rPr>
              <a:t>الــــــــــــفــــــــــــــهــــــــــرس</a:t>
            </a:r>
            <a:endParaRPr lang="fr-FR" b="1" smtClean="0">
              <a:solidFill>
                <a:schemeClr val="hlink"/>
              </a:solidFill>
            </a:endParaRPr>
          </a:p>
        </p:txBody>
      </p:sp>
      <p:sp>
        <p:nvSpPr>
          <p:cNvPr id="118333" name="Text Box 1597">
            <a:hlinkClick r:id="rId44" action="ppaction://hlinkpres?slideindex=1&amp;slidetitle="/>
          </p:cNvPr>
          <p:cNvSpPr txBox="1">
            <a:spLocks noChangeArrowheads="1"/>
          </p:cNvSpPr>
          <p:nvPr/>
        </p:nvSpPr>
        <p:spPr bwMode="auto">
          <a:xfrm rot="-21600000">
            <a:off x="4067175" y="5635625"/>
            <a:ext cx="3744913" cy="466725"/>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spAutoFit/>
            <a:flatTx/>
          </a:bodyPr>
          <a:lstStyle/>
          <a:p>
            <a:pPr algn="ctr" rtl="1">
              <a:defRPr/>
            </a:pPr>
            <a:r>
              <a:rPr lang="ar-TN" dirty="0">
                <a:cs typeface="Times New Roman" pitchFamily="18" charset="0"/>
              </a:rPr>
              <a:t>المدن السياحية التونسية  </a:t>
            </a:r>
            <a:endParaRPr lang="fr-FR" dirty="0">
              <a:cs typeface="Times New Roman" pitchFamily="18" charset="0"/>
            </a:endParaRPr>
          </a:p>
        </p:txBody>
      </p:sp>
      <p:sp>
        <p:nvSpPr>
          <p:cNvPr id="118345" name="AutoShape 1609">
            <a:hlinkClick r:id="" action="ppaction://hlinkshowjump?jump=endshow" highlightClick="1"/>
          </p:cNvPr>
          <p:cNvSpPr>
            <a:spLocks noChangeArrowheads="1"/>
          </p:cNvSpPr>
          <p:nvPr/>
        </p:nvSpPr>
        <p:spPr bwMode="auto">
          <a:xfrm>
            <a:off x="381000" y="223838"/>
            <a:ext cx="609600" cy="838200"/>
          </a:xfrm>
          <a:prstGeom prst="actionButtonEnd">
            <a:avLst/>
          </a:prstGeom>
          <a:gradFill rotWithShape="1">
            <a:gsLst>
              <a:gs pos="0">
                <a:schemeClr val="accent1"/>
              </a:gs>
              <a:gs pos="100000">
                <a:schemeClr val="accent1">
                  <a:gamma/>
                  <a:shade val="76078"/>
                  <a:invGamma/>
                </a:schemeClr>
              </a:gs>
            </a:gsLst>
            <a:path path="rect">
              <a:fillToRect l="50000" t="50000" r="50000" b="50000"/>
            </a:path>
          </a:gradFill>
          <a:ln w="12700" cap="sq">
            <a:solidFill>
              <a:schemeClr val="tx1"/>
            </a:solidFill>
            <a:miter lim="800000"/>
            <a:headEnd/>
            <a:tailEnd/>
          </a:ln>
          <a:effectLst/>
        </p:spPr>
        <p:txBody>
          <a:bodyPr wrap="none"/>
          <a:lstStyle/>
          <a:p>
            <a:pPr algn="ctr" rtl="1">
              <a:defRPr/>
            </a:pPr>
            <a:r>
              <a:rPr lang="ar-SA" sz="1200">
                <a:solidFill>
                  <a:schemeClr val="hlink"/>
                </a:solidFill>
                <a:cs typeface="Times New Roman" pitchFamily="18" charset="0"/>
              </a:rPr>
              <a:t>خروج</a:t>
            </a:r>
            <a:endParaRPr lang="fr-FR" sz="1200">
              <a:solidFill>
                <a:schemeClr val="hlink"/>
              </a:solidFill>
              <a:cs typeface="Times New Roman" pitchFamily="18" charset="0"/>
            </a:endParaRPr>
          </a:p>
        </p:txBody>
      </p:sp>
      <p:sp>
        <p:nvSpPr>
          <p:cNvPr id="118347" name="AutoShape 1611">
            <a:hlinkClick r:id="rId45" action="ppaction://hlinkpres?slideindex=1&amp;slidetitle=" highlightClick="1"/>
          </p:cNvPr>
          <p:cNvSpPr>
            <a:spLocks noChangeArrowheads="1"/>
          </p:cNvSpPr>
          <p:nvPr/>
        </p:nvSpPr>
        <p:spPr bwMode="auto">
          <a:xfrm>
            <a:off x="8139113" y="223838"/>
            <a:ext cx="609600" cy="838200"/>
          </a:xfrm>
          <a:prstGeom prst="actionButtonHelp">
            <a:avLst/>
          </a:prstGeom>
          <a:gradFill rotWithShape="1">
            <a:gsLst>
              <a:gs pos="0">
                <a:schemeClr val="accent1"/>
              </a:gs>
              <a:gs pos="100000">
                <a:schemeClr val="accent1">
                  <a:gamma/>
                  <a:shade val="66275"/>
                  <a:invGamma/>
                </a:schemeClr>
              </a:gs>
            </a:gsLst>
            <a:path path="rect">
              <a:fillToRect l="50000" t="50000" r="50000" b="50000"/>
            </a:path>
          </a:gradFill>
          <a:ln w="12700" cap="sq">
            <a:solidFill>
              <a:schemeClr val="tx1"/>
            </a:solidFill>
            <a:miter lim="800000"/>
            <a:headEnd/>
            <a:tailEnd/>
          </a:ln>
          <a:effectLst/>
        </p:spPr>
        <p:txBody>
          <a:bodyPr wrap="none"/>
          <a:lstStyle/>
          <a:p>
            <a:pPr algn="ctr" rtl="1">
              <a:defRPr/>
            </a:pPr>
            <a:r>
              <a:rPr lang="ar-SA" sz="1200">
                <a:solidFill>
                  <a:schemeClr val="hlink"/>
                </a:solidFill>
                <a:cs typeface="Times New Roman" pitchFamily="18" charset="0"/>
              </a:rPr>
              <a:t>تعليمات</a:t>
            </a:r>
            <a:endParaRPr lang="fr-FR" sz="1200">
              <a:solidFill>
                <a:schemeClr val="hlink"/>
              </a:solidFill>
              <a:cs typeface="Times New Roman" pitchFamily="18" charset="0"/>
            </a:endParaRPr>
          </a:p>
        </p:txBody>
      </p:sp>
      <p:sp>
        <p:nvSpPr>
          <p:cNvPr id="118351" name="AutoShape 1615"/>
          <p:cNvSpPr>
            <a:spLocks noChangeArrowheads="1"/>
          </p:cNvSpPr>
          <p:nvPr/>
        </p:nvSpPr>
        <p:spPr bwMode="auto">
          <a:xfrm>
            <a:off x="8027988" y="2349500"/>
            <a:ext cx="720725" cy="2879725"/>
          </a:xfrm>
          <a:prstGeom prst="leftArrowCallout">
            <a:avLst>
              <a:gd name="adj1" fmla="val 99890"/>
              <a:gd name="adj2" fmla="val 99890"/>
              <a:gd name="adj3" fmla="val 16667"/>
              <a:gd name="adj4" fmla="val 66667"/>
            </a:avLst>
          </a:prstGeom>
          <a:solidFill>
            <a:schemeClr val="accent1"/>
          </a:solidFill>
          <a:ln w="38100" cap="sq">
            <a:solidFill>
              <a:schemeClr val="tx1"/>
            </a:solidFill>
            <a:miter lim="800000"/>
            <a:headEnd/>
            <a:tailEnd/>
          </a:ln>
        </p:spPr>
        <p:txBody>
          <a:bodyPr rot="10800000" vert="eaVert" wrap="none" anchor="ctr"/>
          <a:lstStyle/>
          <a:p>
            <a:pPr algn="ctr" rtl="1"/>
            <a:r>
              <a:rPr lang="ar-TN">
                <a:solidFill>
                  <a:schemeClr val="hlink"/>
                </a:solidFill>
                <a:cs typeface="Times New Roman" pitchFamily="18" charset="0"/>
              </a:rPr>
              <a:t>الحصص و الصّفحات</a:t>
            </a:r>
            <a:endParaRPr lang="fr-FR">
              <a:solidFill>
                <a:schemeClr val="hlink"/>
              </a:solidFill>
              <a:cs typeface="Times New Roman" pitchFamily="18" charset="0"/>
            </a:endParaRPr>
          </a:p>
        </p:txBody>
      </p:sp>
      <p:sp>
        <p:nvSpPr>
          <p:cNvPr id="118352" name="AutoShape 1616"/>
          <p:cNvSpPr>
            <a:spLocks noChangeArrowheads="1"/>
          </p:cNvSpPr>
          <p:nvPr/>
        </p:nvSpPr>
        <p:spPr bwMode="auto">
          <a:xfrm>
            <a:off x="8027988" y="5300663"/>
            <a:ext cx="720725" cy="1368425"/>
          </a:xfrm>
          <a:prstGeom prst="leftArrowCallout">
            <a:avLst>
              <a:gd name="adj1" fmla="val 47467"/>
              <a:gd name="adj2" fmla="val 47467"/>
              <a:gd name="adj3" fmla="val 16667"/>
              <a:gd name="adj4" fmla="val 66667"/>
            </a:avLst>
          </a:prstGeom>
          <a:solidFill>
            <a:schemeClr val="accent1"/>
          </a:solidFill>
          <a:ln w="38100" cap="sq">
            <a:solidFill>
              <a:schemeClr val="tx1"/>
            </a:solidFill>
            <a:miter lim="800000"/>
            <a:headEnd/>
            <a:tailEnd/>
          </a:ln>
        </p:spPr>
        <p:txBody>
          <a:bodyPr rot="10800000" vert="eaVert" wrap="none" anchor="ctr"/>
          <a:lstStyle/>
          <a:p>
            <a:pPr algn="ctr" rtl="1"/>
            <a:r>
              <a:rPr lang="ar-TN">
                <a:solidFill>
                  <a:schemeClr val="hlink"/>
                </a:solidFill>
                <a:cs typeface="Times New Roman" pitchFamily="18" charset="0"/>
              </a:rPr>
              <a:t>المشاريع</a:t>
            </a:r>
            <a:endParaRPr lang="fr-FR">
              <a:solidFill>
                <a:schemeClr val="hlink"/>
              </a:solidFill>
              <a:cs typeface="Times New Roman" pitchFamily="18" charset="0"/>
            </a:endParaRPr>
          </a:p>
        </p:txBody>
      </p:sp>
      <p:sp>
        <p:nvSpPr>
          <p:cNvPr id="118353" name="Text Box 1617">
            <a:hlinkClick r:id="rId46" action="ppaction://hlinkpres?slideindex=1&amp;slidetitle="/>
          </p:cNvPr>
          <p:cNvSpPr txBox="1">
            <a:spLocks noChangeArrowheads="1"/>
          </p:cNvSpPr>
          <p:nvPr/>
        </p:nvSpPr>
        <p:spPr bwMode="auto">
          <a:xfrm rot="-21600000">
            <a:off x="395288" y="5635625"/>
            <a:ext cx="3313112"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flatTx/>
          </a:bodyPr>
          <a:lstStyle/>
          <a:p>
            <a:pPr algn="ctr" rtl="1">
              <a:defRPr/>
            </a:pPr>
            <a:r>
              <a:rPr lang="ar-TN">
                <a:cs typeface="Times New Roman" pitchFamily="18" charset="0"/>
              </a:rPr>
              <a:t>القائد حنّبعل  </a:t>
            </a:r>
            <a:endParaRPr lang="fr-FR">
              <a:cs typeface="Times New Roman" pitchFamily="18" charset="0"/>
            </a:endParaRPr>
          </a:p>
        </p:txBody>
      </p:sp>
      <p:sp>
        <p:nvSpPr>
          <p:cNvPr id="118354" name="Text Box 1618">
            <a:hlinkClick r:id="rId47" action="ppaction://hlinkpres?slideindex=1&amp;slidetitle="/>
          </p:cNvPr>
          <p:cNvSpPr txBox="1">
            <a:spLocks noChangeArrowheads="1"/>
          </p:cNvSpPr>
          <p:nvPr/>
        </p:nvSpPr>
        <p:spPr bwMode="auto">
          <a:xfrm rot="-21600000">
            <a:off x="4067175" y="6308725"/>
            <a:ext cx="3746500" cy="433388"/>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flatTx/>
          </a:bodyPr>
          <a:lstStyle/>
          <a:p>
            <a:pPr algn="ctr" rtl="1">
              <a:defRPr/>
            </a:pPr>
            <a:r>
              <a:rPr lang="ar-TN">
                <a:cs typeface="Times New Roman" pitchFamily="18" charset="0"/>
              </a:rPr>
              <a:t>كارثة تسونامي  </a:t>
            </a:r>
            <a:endParaRPr lang="fr-FR">
              <a:cs typeface="Times New Roman" pitchFamily="18" charset="0"/>
            </a:endParaRPr>
          </a:p>
        </p:txBody>
      </p:sp>
      <p:sp>
        <p:nvSpPr>
          <p:cNvPr id="118355" name="Text Box 1619">
            <a:hlinkClick r:id="rId48" action="ppaction://hlinkpres?slideindex=1&amp;slidetitle="/>
          </p:cNvPr>
          <p:cNvSpPr txBox="1">
            <a:spLocks noChangeArrowheads="1"/>
          </p:cNvSpPr>
          <p:nvPr/>
        </p:nvSpPr>
        <p:spPr bwMode="auto">
          <a:xfrm rot="-21600000">
            <a:off x="395288" y="6284913"/>
            <a:ext cx="3313112" cy="4572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a:flatTx/>
          </a:bodyPr>
          <a:lstStyle/>
          <a:p>
            <a:pPr algn="ctr" rtl="1">
              <a:defRPr/>
            </a:pPr>
            <a:r>
              <a:rPr lang="ar-TN"/>
              <a:t>موقع واب المدرسة</a:t>
            </a:r>
            <a:r>
              <a:rPr lang="ar-TN">
                <a:cs typeface="Times New Roman" pitchFamily="18" charset="0"/>
              </a:rPr>
              <a:t>  </a:t>
            </a:r>
            <a:endParaRPr lang="fr-FR">
              <a:cs typeface="Times New Roman" pitchFamily="18" charset="0"/>
            </a:endParaRPr>
          </a:p>
        </p:txBody>
      </p:sp>
      <p:sp>
        <p:nvSpPr>
          <p:cNvPr id="70" name="Text Box 1589">
            <a:hlinkClick r:id="rId49" action="ppaction://hlinkfile" tooltip="للاطلاع على التوزيع الثلاثي الاول الرجاء الضغط هنا "/>
          </p:cNvPr>
          <p:cNvSpPr txBox="1">
            <a:spLocks noChangeArrowheads="1"/>
          </p:cNvSpPr>
          <p:nvPr/>
        </p:nvSpPr>
        <p:spPr bwMode="auto">
          <a:xfrm rot="-21600000">
            <a:off x="428596" y="1785926"/>
            <a:ext cx="2000264" cy="406400"/>
          </a:xfrm>
          <a:prstGeom prst="rect">
            <a:avLst/>
          </a:prstGeom>
          <a:gradFill rotWithShape="1">
            <a:gsLst>
              <a:gs pos="0">
                <a:schemeClr val="accent1"/>
              </a:gs>
              <a:gs pos="100000">
                <a:schemeClr val="accent1">
                  <a:gamma/>
                  <a:shade val="36078"/>
                  <a:invGamma/>
                </a:schemeClr>
              </a:gs>
            </a:gsLst>
            <a:path path="shape">
              <a:fillToRect l="50000" t="50000" r="50000" b="50000"/>
            </a:path>
          </a:gradFill>
          <a:ln w="38100">
            <a:noFill/>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square">
            <a:spAutoFit/>
            <a:flatTx/>
          </a:bodyPr>
          <a:lstStyle/>
          <a:p>
            <a:pPr algn="ctr" rtl="1">
              <a:defRPr/>
            </a:pPr>
            <a:r>
              <a:rPr lang="ar-SA" sz="2000" dirty="0" smtClean="0">
                <a:cs typeface="+mn-cs"/>
              </a:rPr>
              <a:t>التخطيط السنوي </a:t>
            </a:r>
            <a:endParaRPr lang="fr-FR" sz="2000" dirty="0">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17762"/>
                                        </p:tgtEl>
                                        <p:attrNameLst>
                                          <p:attrName>ppt_x</p:attrName>
                                          <p:attrName>ppt_y</p:attrName>
                                        </p:attrNameLst>
                                      </p:cBhvr>
                                    </p:animMotion>
                                    <p:animRot by="1500000">
                                      <p:cBhvr>
                                        <p:cTn id="7" dur="125" fill="hold">
                                          <p:stCondLst>
                                            <p:cond delay="0"/>
                                          </p:stCondLst>
                                        </p:cTn>
                                        <p:tgtEl>
                                          <p:spTgt spid="117762"/>
                                        </p:tgtEl>
                                        <p:attrNameLst>
                                          <p:attrName>r</p:attrName>
                                        </p:attrNameLst>
                                      </p:cBhvr>
                                    </p:animRot>
                                    <p:animRot by="-1500000">
                                      <p:cBhvr>
                                        <p:cTn id="8" dur="125" fill="hold">
                                          <p:stCondLst>
                                            <p:cond delay="125"/>
                                          </p:stCondLst>
                                        </p:cTn>
                                        <p:tgtEl>
                                          <p:spTgt spid="117762"/>
                                        </p:tgtEl>
                                        <p:attrNameLst>
                                          <p:attrName>r</p:attrName>
                                        </p:attrNameLst>
                                      </p:cBhvr>
                                    </p:animRot>
                                    <p:animRot by="-1500000">
                                      <p:cBhvr>
                                        <p:cTn id="9" dur="125" fill="hold">
                                          <p:stCondLst>
                                            <p:cond delay="250"/>
                                          </p:stCondLst>
                                        </p:cTn>
                                        <p:tgtEl>
                                          <p:spTgt spid="117762"/>
                                        </p:tgtEl>
                                        <p:attrNameLst>
                                          <p:attrName>r</p:attrName>
                                        </p:attrNameLst>
                                      </p:cBhvr>
                                    </p:animRot>
                                    <p:animRot by="1500000">
                                      <p:cBhvr>
                                        <p:cTn id="10" dur="125" fill="hold">
                                          <p:stCondLst>
                                            <p:cond delay="375"/>
                                          </p:stCondLst>
                                        </p:cTn>
                                        <p:tgtEl>
                                          <p:spTgt spid="117762"/>
                                        </p:tgtEl>
                                        <p:attrNameLst>
                                          <p:attrName>r</p:attrName>
                                        </p:attrNameLst>
                                      </p:cBhvr>
                                    </p:animRot>
                                  </p:childTnLst>
                                </p:cTn>
                              </p:par>
                            </p:childTnLst>
                          </p:cTn>
                        </p:par>
                        <p:par>
                          <p:cTn id="11" fill="hold">
                            <p:stCondLst>
                              <p:cond delay="2550"/>
                            </p:stCondLst>
                            <p:childTnLst>
                              <p:par>
                                <p:cTn id="12" presetID="34" presetClass="emph" presetSubtype="0" fill="hold" grpId="0" nodeType="after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118319"/>
                                        </p:tgtEl>
                                        <p:attrNameLst>
                                          <p:attrName>ppt_x</p:attrName>
                                          <p:attrName>ppt_y</p:attrName>
                                        </p:attrNameLst>
                                      </p:cBhvr>
                                    </p:animMotion>
                                    <p:animRot by="1500000">
                                      <p:cBhvr>
                                        <p:cTn id="14" dur="125" fill="hold">
                                          <p:stCondLst>
                                            <p:cond delay="0"/>
                                          </p:stCondLst>
                                        </p:cTn>
                                        <p:tgtEl>
                                          <p:spTgt spid="118319"/>
                                        </p:tgtEl>
                                        <p:attrNameLst>
                                          <p:attrName>r</p:attrName>
                                        </p:attrNameLst>
                                      </p:cBhvr>
                                    </p:animRot>
                                    <p:animRot by="-1500000">
                                      <p:cBhvr>
                                        <p:cTn id="15" dur="125" fill="hold">
                                          <p:stCondLst>
                                            <p:cond delay="125"/>
                                          </p:stCondLst>
                                        </p:cTn>
                                        <p:tgtEl>
                                          <p:spTgt spid="118319"/>
                                        </p:tgtEl>
                                        <p:attrNameLst>
                                          <p:attrName>r</p:attrName>
                                        </p:attrNameLst>
                                      </p:cBhvr>
                                    </p:animRot>
                                    <p:animRot by="-1500000">
                                      <p:cBhvr>
                                        <p:cTn id="16" dur="125" fill="hold">
                                          <p:stCondLst>
                                            <p:cond delay="250"/>
                                          </p:stCondLst>
                                        </p:cTn>
                                        <p:tgtEl>
                                          <p:spTgt spid="118319"/>
                                        </p:tgtEl>
                                        <p:attrNameLst>
                                          <p:attrName>r</p:attrName>
                                        </p:attrNameLst>
                                      </p:cBhvr>
                                    </p:animRot>
                                    <p:animRot by="1500000">
                                      <p:cBhvr>
                                        <p:cTn id="17" dur="125" fill="hold">
                                          <p:stCondLst>
                                            <p:cond delay="375"/>
                                          </p:stCondLst>
                                        </p:cTn>
                                        <p:tgtEl>
                                          <p:spTgt spid="118319"/>
                                        </p:tgtEl>
                                        <p:attrNameLst>
                                          <p:attrName>r</p:attrName>
                                        </p:attrNameLst>
                                      </p:cBhvr>
                                    </p:animRot>
                                  </p:childTnLst>
                                </p:cTn>
                              </p:par>
                            </p:childTnLst>
                          </p:cTn>
                        </p:par>
                        <p:par>
                          <p:cTn id="18" fill="hold">
                            <p:stCondLst>
                              <p:cond delay="5200"/>
                            </p:stCondLst>
                            <p:childTnLst>
                              <p:par>
                                <p:cTn id="19" presetID="34" presetClass="emph" presetSubtype="0" fill="hold" grpId="0" nodeType="after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118316"/>
                                        </p:tgtEl>
                                        <p:attrNameLst>
                                          <p:attrName>ppt_x</p:attrName>
                                          <p:attrName>ppt_y</p:attrName>
                                        </p:attrNameLst>
                                      </p:cBhvr>
                                    </p:animMotion>
                                    <p:animRot by="1500000">
                                      <p:cBhvr>
                                        <p:cTn id="21" dur="125" fill="hold">
                                          <p:stCondLst>
                                            <p:cond delay="0"/>
                                          </p:stCondLst>
                                        </p:cTn>
                                        <p:tgtEl>
                                          <p:spTgt spid="118316"/>
                                        </p:tgtEl>
                                        <p:attrNameLst>
                                          <p:attrName>r</p:attrName>
                                        </p:attrNameLst>
                                      </p:cBhvr>
                                    </p:animRot>
                                    <p:animRot by="-1500000">
                                      <p:cBhvr>
                                        <p:cTn id="22" dur="125" fill="hold">
                                          <p:stCondLst>
                                            <p:cond delay="125"/>
                                          </p:stCondLst>
                                        </p:cTn>
                                        <p:tgtEl>
                                          <p:spTgt spid="118316"/>
                                        </p:tgtEl>
                                        <p:attrNameLst>
                                          <p:attrName>r</p:attrName>
                                        </p:attrNameLst>
                                      </p:cBhvr>
                                    </p:animRot>
                                    <p:animRot by="-1500000">
                                      <p:cBhvr>
                                        <p:cTn id="23" dur="125" fill="hold">
                                          <p:stCondLst>
                                            <p:cond delay="250"/>
                                          </p:stCondLst>
                                        </p:cTn>
                                        <p:tgtEl>
                                          <p:spTgt spid="118316"/>
                                        </p:tgtEl>
                                        <p:attrNameLst>
                                          <p:attrName>r</p:attrName>
                                        </p:attrNameLst>
                                      </p:cBhvr>
                                    </p:animRot>
                                    <p:animRot by="1500000">
                                      <p:cBhvr>
                                        <p:cTn id="24" dur="125" fill="hold">
                                          <p:stCondLst>
                                            <p:cond delay="375"/>
                                          </p:stCondLst>
                                        </p:cTn>
                                        <p:tgtEl>
                                          <p:spTgt spid="118316"/>
                                        </p:tgtEl>
                                        <p:attrNameLst>
                                          <p:attrName>r</p:attrName>
                                        </p:attrNameLst>
                                      </p:cBhvr>
                                    </p:animRot>
                                  </p:childTnLst>
                                </p:cTn>
                              </p:par>
                            </p:childTnLst>
                          </p:cTn>
                        </p:par>
                        <p:par>
                          <p:cTn id="25" fill="hold">
                            <p:stCondLst>
                              <p:cond delay="8250"/>
                            </p:stCondLst>
                            <p:childTnLst>
                              <p:par>
                                <p:cTn id="26" presetID="34" presetClass="emph" presetSubtype="0" fill="hold" grpId="0" nodeType="afterEffect">
                                  <p:stCondLst>
                                    <p:cond delay="0"/>
                                  </p:stCondLst>
                                  <p:iterate type="lt">
                                    <p:tmPct val="10000"/>
                                  </p:iterate>
                                  <p:childTnLst>
                                    <p:animMotion origin="layout" path="M 0.0 0.0 L 0.0 -0.07213" pathEditMode="relative" ptsTypes="">
                                      <p:cBhvr>
                                        <p:cTn id="27" dur="250" accel="50000" decel="50000" autoRev="1" fill="hold">
                                          <p:stCondLst>
                                            <p:cond delay="0"/>
                                          </p:stCondLst>
                                        </p:cTn>
                                        <p:tgtEl>
                                          <p:spTgt spid="118351"/>
                                        </p:tgtEl>
                                        <p:attrNameLst>
                                          <p:attrName>ppt_x</p:attrName>
                                          <p:attrName>ppt_y</p:attrName>
                                        </p:attrNameLst>
                                      </p:cBhvr>
                                    </p:animMotion>
                                    <p:animRot by="1500000">
                                      <p:cBhvr>
                                        <p:cTn id="28" dur="125" fill="hold">
                                          <p:stCondLst>
                                            <p:cond delay="0"/>
                                          </p:stCondLst>
                                        </p:cTn>
                                        <p:tgtEl>
                                          <p:spTgt spid="118351"/>
                                        </p:tgtEl>
                                        <p:attrNameLst>
                                          <p:attrName>r</p:attrName>
                                        </p:attrNameLst>
                                      </p:cBhvr>
                                    </p:animRot>
                                    <p:animRot by="-1500000">
                                      <p:cBhvr>
                                        <p:cTn id="29" dur="125" fill="hold">
                                          <p:stCondLst>
                                            <p:cond delay="125"/>
                                          </p:stCondLst>
                                        </p:cTn>
                                        <p:tgtEl>
                                          <p:spTgt spid="118351"/>
                                        </p:tgtEl>
                                        <p:attrNameLst>
                                          <p:attrName>r</p:attrName>
                                        </p:attrNameLst>
                                      </p:cBhvr>
                                    </p:animRot>
                                    <p:animRot by="-1500000">
                                      <p:cBhvr>
                                        <p:cTn id="30" dur="125" fill="hold">
                                          <p:stCondLst>
                                            <p:cond delay="250"/>
                                          </p:stCondLst>
                                        </p:cTn>
                                        <p:tgtEl>
                                          <p:spTgt spid="118351"/>
                                        </p:tgtEl>
                                        <p:attrNameLst>
                                          <p:attrName>r</p:attrName>
                                        </p:attrNameLst>
                                      </p:cBhvr>
                                    </p:animRot>
                                    <p:animRot by="1500000">
                                      <p:cBhvr>
                                        <p:cTn id="31" dur="125" fill="hold">
                                          <p:stCondLst>
                                            <p:cond delay="375"/>
                                          </p:stCondLst>
                                        </p:cTn>
                                        <p:tgtEl>
                                          <p:spTgt spid="118351"/>
                                        </p:tgtEl>
                                        <p:attrNameLst>
                                          <p:attrName>r</p:attrName>
                                        </p:attrNameLst>
                                      </p:cBhvr>
                                    </p:animRot>
                                  </p:childTnLst>
                                </p:cTn>
                              </p:par>
                            </p:childTnLst>
                          </p:cTn>
                        </p:par>
                        <p:par>
                          <p:cTn id="32" fill="hold">
                            <p:stCondLst>
                              <p:cond delay="9400"/>
                            </p:stCondLst>
                            <p:childTnLst>
                              <p:par>
                                <p:cTn id="33" presetID="34" presetClass="emph" presetSubtype="0" fill="hold" grpId="0" nodeType="after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118352"/>
                                        </p:tgtEl>
                                        <p:attrNameLst>
                                          <p:attrName>ppt_x</p:attrName>
                                          <p:attrName>ppt_y</p:attrName>
                                        </p:attrNameLst>
                                      </p:cBhvr>
                                    </p:animMotion>
                                    <p:animRot by="1500000">
                                      <p:cBhvr>
                                        <p:cTn id="35" dur="125" fill="hold">
                                          <p:stCondLst>
                                            <p:cond delay="0"/>
                                          </p:stCondLst>
                                        </p:cTn>
                                        <p:tgtEl>
                                          <p:spTgt spid="118352"/>
                                        </p:tgtEl>
                                        <p:attrNameLst>
                                          <p:attrName>r</p:attrName>
                                        </p:attrNameLst>
                                      </p:cBhvr>
                                    </p:animRot>
                                    <p:animRot by="-1500000">
                                      <p:cBhvr>
                                        <p:cTn id="36" dur="125" fill="hold">
                                          <p:stCondLst>
                                            <p:cond delay="125"/>
                                          </p:stCondLst>
                                        </p:cTn>
                                        <p:tgtEl>
                                          <p:spTgt spid="118352"/>
                                        </p:tgtEl>
                                        <p:attrNameLst>
                                          <p:attrName>r</p:attrName>
                                        </p:attrNameLst>
                                      </p:cBhvr>
                                    </p:animRot>
                                    <p:animRot by="-1500000">
                                      <p:cBhvr>
                                        <p:cTn id="37" dur="125" fill="hold">
                                          <p:stCondLst>
                                            <p:cond delay="250"/>
                                          </p:stCondLst>
                                        </p:cTn>
                                        <p:tgtEl>
                                          <p:spTgt spid="118352"/>
                                        </p:tgtEl>
                                        <p:attrNameLst>
                                          <p:attrName>r</p:attrName>
                                        </p:attrNameLst>
                                      </p:cBhvr>
                                    </p:animRot>
                                    <p:animRot by="1500000">
                                      <p:cBhvr>
                                        <p:cTn id="38" dur="125" fill="hold">
                                          <p:stCondLst>
                                            <p:cond delay="375"/>
                                          </p:stCondLst>
                                        </p:cTn>
                                        <p:tgtEl>
                                          <p:spTgt spid="118352"/>
                                        </p:tgtEl>
                                        <p:attrNameLst>
                                          <p:attrName>r</p:attrName>
                                        </p:attrNameLst>
                                      </p:cBhvr>
                                    </p:animRot>
                                  </p:childTnLst>
                                </p:cTn>
                              </p:par>
                              <p:par>
                                <p:cTn id="39" presetID="36" presetClass="emph" presetSubtype="0" fill="hold" grpId="0" nodeType="withEffect">
                                  <p:stCondLst>
                                    <p:cond delay="0"/>
                                  </p:stCondLst>
                                  <p:iterate type="lt">
                                    <p:tmPct val="10000"/>
                                  </p:iterate>
                                  <p:childTnLst>
                                    <p:animScale>
                                      <p:cBhvr>
                                        <p:cTn id="40" dur="250" autoRev="1" fill="hold">
                                          <p:stCondLst>
                                            <p:cond delay="0"/>
                                          </p:stCondLst>
                                        </p:cTn>
                                        <p:tgtEl>
                                          <p:spTgt spid="118345"/>
                                        </p:tgtEl>
                                      </p:cBhvr>
                                      <p:to x="80000" y="100000"/>
                                    </p:animScale>
                                    <p:anim by="(#ppt_w*0.10)" calcmode="lin" valueType="num">
                                      <p:cBhvr>
                                        <p:cTn id="41" dur="250" autoRev="1" fill="hold">
                                          <p:stCondLst>
                                            <p:cond delay="0"/>
                                          </p:stCondLst>
                                        </p:cTn>
                                        <p:tgtEl>
                                          <p:spTgt spid="118345"/>
                                        </p:tgtEl>
                                        <p:attrNameLst>
                                          <p:attrName>ppt_x</p:attrName>
                                        </p:attrNameLst>
                                      </p:cBhvr>
                                    </p:anim>
                                    <p:anim by="(-#ppt_w*0.10)" calcmode="lin" valueType="num">
                                      <p:cBhvr>
                                        <p:cTn id="42" dur="250" autoRev="1" fill="hold">
                                          <p:stCondLst>
                                            <p:cond delay="0"/>
                                          </p:stCondLst>
                                        </p:cTn>
                                        <p:tgtEl>
                                          <p:spTgt spid="118345"/>
                                        </p:tgtEl>
                                        <p:attrNameLst>
                                          <p:attrName>ppt_y</p:attrName>
                                        </p:attrNameLst>
                                      </p:cBhvr>
                                    </p:anim>
                                    <p:animRot by="-480000">
                                      <p:cBhvr>
                                        <p:cTn id="43" dur="250" autoRev="1" fill="hold">
                                          <p:stCondLst>
                                            <p:cond delay="0"/>
                                          </p:stCondLst>
                                        </p:cTn>
                                        <p:tgtEl>
                                          <p:spTgt spid="118345"/>
                                        </p:tgtEl>
                                        <p:attrNameLst>
                                          <p:attrName>r</p:attrName>
                                        </p:attrNameLst>
                                      </p:cBhvr>
                                    </p:animRot>
                                  </p:childTnLst>
                                </p:cTn>
                              </p:par>
                            </p:childTnLst>
                          </p:cTn>
                        </p:par>
                        <p:par>
                          <p:cTn id="44" fill="hold">
                            <p:stCondLst>
                              <p:cond delay="10250"/>
                            </p:stCondLst>
                            <p:childTnLst>
                              <p:par>
                                <p:cTn id="45" presetID="36" presetClass="emph" presetSubtype="0" fill="hold" grpId="0" nodeType="afterEffect">
                                  <p:stCondLst>
                                    <p:cond delay="0"/>
                                  </p:stCondLst>
                                  <p:iterate type="lt">
                                    <p:tmPct val="10000"/>
                                  </p:iterate>
                                  <p:childTnLst>
                                    <p:animScale>
                                      <p:cBhvr>
                                        <p:cTn id="46" dur="250" autoRev="1" fill="hold">
                                          <p:stCondLst>
                                            <p:cond delay="0"/>
                                          </p:stCondLst>
                                        </p:cTn>
                                        <p:tgtEl>
                                          <p:spTgt spid="118347"/>
                                        </p:tgtEl>
                                      </p:cBhvr>
                                      <p:to x="80000" y="100000"/>
                                    </p:animScale>
                                    <p:anim by="(#ppt_w*0.10)" calcmode="lin" valueType="num">
                                      <p:cBhvr>
                                        <p:cTn id="47" dur="250" autoRev="1" fill="hold">
                                          <p:stCondLst>
                                            <p:cond delay="0"/>
                                          </p:stCondLst>
                                        </p:cTn>
                                        <p:tgtEl>
                                          <p:spTgt spid="118347"/>
                                        </p:tgtEl>
                                        <p:attrNameLst>
                                          <p:attrName>ppt_x</p:attrName>
                                        </p:attrNameLst>
                                      </p:cBhvr>
                                    </p:anim>
                                    <p:anim by="(-#ppt_w*0.10)" calcmode="lin" valueType="num">
                                      <p:cBhvr>
                                        <p:cTn id="48" dur="250" autoRev="1" fill="hold">
                                          <p:stCondLst>
                                            <p:cond delay="0"/>
                                          </p:stCondLst>
                                        </p:cTn>
                                        <p:tgtEl>
                                          <p:spTgt spid="118347"/>
                                        </p:tgtEl>
                                        <p:attrNameLst>
                                          <p:attrName>ppt_y</p:attrName>
                                        </p:attrNameLst>
                                      </p:cBhvr>
                                    </p:anim>
                                    <p:animRot by="-480000">
                                      <p:cBhvr>
                                        <p:cTn id="49" dur="250" autoRev="1" fill="hold">
                                          <p:stCondLst>
                                            <p:cond delay="0"/>
                                          </p:stCondLst>
                                        </p:cTn>
                                        <p:tgtEl>
                                          <p:spTgt spid="1183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316" grpId="0" animBg="1"/>
      <p:bldP spid="118319" grpId="0" animBg="1"/>
      <p:bldP spid="117762" grpId="0" animBg="1"/>
      <p:bldP spid="118345" grpId="0" animBg="1"/>
      <p:bldP spid="118347" grpId="0" animBg="1"/>
      <p:bldP spid="118351" grpId="0" animBg="1"/>
      <p:bldP spid="1183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4"/>
          <p:cNvSpPr>
            <a:spLocks noGrp="1" noChangeArrowheads="1"/>
          </p:cNvSpPr>
          <p:nvPr>
            <p:ph type="sldNum" sz="quarter" idx="12"/>
          </p:nvPr>
        </p:nvSpPr>
        <p:spPr>
          <a:ln/>
        </p:spPr>
        <p:txBody>
          <a:bodyPr/>
          <a:lstStyle/>
          <a:p>
            <a:pPr>
              <a:defRPr/>
            </a:pPr>
            <a:fld id="{8031E657-40DD-4384-9A7A-3A3849C1FE0B}" type="slidenum">
              <a:rPr lang="en-US"/>
              <a:pPr>
                <a:defRPr/>
              </a:pPr>
              <a:t>20</a:t>
            </a:fld>
            <a:endParaRPr lang="en-US"/>
          </a:p>
        </p:txBody>
      </p:sp>
      <p:sp>
        <p:nvSpPr>
          <p:cNvPr id="49156" name="Text Box 4" descr="webshots"/>
          <p:cNvSpPr txBox="1">
            <a:spLocks noChangeArrowheads="1"/>
          </p:cNvSpPr>
          <p:nvPr/>
        </p:nvSpPr>
        <p:spPr bwMode="auto">
          <a:xfrm>
            <a:off x="7162800" y="685800"/>
            <a:ext cx="1219200" cy="555625"/>
          </a:xfrm>
          <a:prstGeom prst="rect">
            <a:avLst/>
          </a:prstGeom>
          <a:blipFill dpi="0" rotWithShape="1">
            <a:blip r:embed="rId2"/>
            <a:srcRect/>
            <a:stretch>
              <a:fillRect/>
            </a:stretch>
          </a:blipFill>
          <a:ln w="38100">
            <a:solidFill>
              <a:srgbClr val="33CC33"/>
            </a:solidFill>
            <a:miter lim="800000"/>
            <a:headEnd/>
            <a:tailEnd/>
          </a:ln>
        </p:spPr>
        <p:txBody>
          <a:bodyPr>
            <a:spAutoFit/>
          </a:bodyPr>
          <a:lstStyle/>
          <a:p>
            <a:pPr algn="ctr" rtl="1">
              <a:spcBef>
                <a:spcPct val="50000"/>
              </a:spcBef>
            </a:pPr>
            <a:fld id="{A6EE0F17-6469-4B34-80F5-78431F967265}" type="datetime12">
              <a:rPr lang="ar-TN" sz="1400">
                <a:cs typeface="Times New Roman" pitchFamily="18" charset="0"/>
              </a:rPr>
              <a:pPr algn="ctr" rtl="1">
                <a:spcBef>
                  <a:spcPct val="50000"/>
                </a:spcBef>
              </a:pPr>
              <a:t>11-12-2013 8:29</a:t>
            </a:fld>
            <a:endParaRPr lang="en-US" sz="1400"/>
          </a:p>
        </p:txBody>
      </p:sp>
      <p:sp>
        <p:nvSpPr>
          <p:cNvPr id="49157" name="Oval 6" descr="webshots">
            <a:hlinkClick r:id="rId3" action="ppaction://hlinksldjump"/>
          </p:cNvPr>
          <p:cNvSpPr>
            <a:spLocks noChangeArrowheads="1"/>
          </p:cNvSpPr>
          <p:nvPr/>
        </p:nvSpPr>
        <p:spPr bwMode="auto">
          <a:xfrm>
            <a:off x="8305800" y="6400800"/>
            <a:ext cx="685800" cy="381000"/>
          </a:xfrm>
          <a:prstGeom prst="ellipse">
            <a:avLst/>
          </a:prstGeom>
          <a:blipFill dpi="0" rotWithShape="1">
            <a:blip r:embed="rId4"/>
            <a:srcRect/>
            <a:stretch>
              <a:fillRect/>
            </a:stretch>
          </a:blipFill>
          <a:ln w="25400" cap="sq">
            <a:solidFill>
              <a:schemeClr val="tx1"/>
            </a:solidFill>
            <a:miter lim="800000"/>
            <a:headEnd type="none" w="sm" len="sm"/>
            <a:tailEnd type="none" w="sm" len="sm"/>
          </a:ln>
        </p:spPr>
        <p:txBody>
          <a:bodyPr wrap="none" anchor="ctr"/>
          <a:lstStyle/>
          <a:p>
            <a:pPr algn="ctr" rtl="1"/>
            <a:r>
              <a:rPr lang="ar-SA" sz="1800"/>
              <a:t>الفهرس</a:t>
            </a:r>
            <a:endParaRPr lang="fr-FR" sz="1800"/>
          </a:p>
        </p:txBody>
      </p:sp>
      <p:sp>
        <p:nvSpPr>
          <p:cNvPr id="49158" name="Rectangle 14"/>
          <p:cNvSpPr>
            <a:spLocks noChangeArrowheads="1"/>
          </p:cNvSpPr>
          <p:nvPr/>
        </p:nvSpPr>
        <p:spPr bwMode="auto">
          <a:xfrm>
            <a:off x="3816350" y="919163"/>
            <a:ext cx="996950"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49159" name="Rectangle 16"/>
          <p:cNvSpPr>
            <a:spLocks noChangeArrowheads="1"/>
          </p:cNvSpPr>
          <p:nvPr/>
        </p:nvSpPr>
        <p:spPr bwMode="auto">
          <a:xfrm>
            <a:off x="1824038" y="919163"/>
            <a:ext cx="995362"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49160" name="Rectangle 19"/>
          <p:cNvSpPr>
            <a:spLocks noChangeArrowheads="1"/>
          </p:cNvSpPr>
          <p:nvPr/>
        </p:nvSpPr>
        <p:spPr bwMode="auto">
          <a:xfrm>
            <a:off x="4813300" y="554038"/>
            <a:ext cx="995363"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pic>
        <p:nvPicPr>
          <p:cNvPr id="168009" name="Picture 73" descr="001"/>
          <p:cNvPicPr>
            <a:picLocks noChangeAspect="1" noChangeArrowheads="1"/>
          </p:cNvPicPr>
          <p:nvPr/>
        </p:nvPicPr>
        <p:blipFill>
          <a:blip r:embed="rId5"/>
          <a:srcRect/>
          <a:stretch>
            <a:fillRect/>
          </a:stretch>
        </p:blipFill>
        <p:spPr bwMode="auto">
          <a:xfrm>
            <a:off x="684213" y="1989138"/>
            <a:ext cx="8064500" cy="4176712"/>
          </a:xfrm>
          <a:prstGeom prst="rect">
            <a:avLst/>
          </a:prstGeom>
          <a:noFill/>
          <a:ln w="9525">
            <a:noFill/>
            <a:miter lim="800000"/>
            <a:headEnd/>
            <a:tailEnd/>
          </a:ln>
        </p:spPr>
      </p:pic>
      <p:pic>
        <p:nvPicPr>
          <p:cNvPr id="168010" name="Picture 74" descr="004"/>
          <p:cNvPicPr>
            <a:picLocks noChangeAspect="1" noChangeArrowheads="1"/>
          </p:cNvPicPr>
          <p:nvPr/>
        </p:nvPicPr>
        <p:blipFill>
          <a:blip r:embed="rId6"/>
          <a:srcRect/>
          <a:stretch>
            <a:fillRect/>
          </a:stretch>
        </p:blipFill>
        <p:spPr bwMode="auto">
          <a:xfrm>
            <a:off x="684213" y="1989138"/>
            <a:ext cx="8064500" cy="4176712"/>
          </a:xfrm>
          <a:prstGeom prst="rect">
            <a:avLst/>
          </a:prstGeom>
          <a:noFill/>
          <a:ln w="9525">
            <a:noFill/>
            <a:miter lim="800000"/>
            <a:headEnd/>
            <a:tailEnd/>
          </a:ln>
        </p:spPr>
      </p:pic>
      <p:pic>
        <p:nvPicPr>
          <p:cNvPr id="168011" name="Picture 75" descr="002"/>
          <p:cNvPicPr>
            <a:picLocks noChangeAspect="1" noChangeArrowheads="1"/>
          </p:cNvPicPr>
          <p:nvPr/>
        </p:nvPicPr>
        <p:blipFill>
          <a:blip r:embed="rId7"/>
          <a:srcRect/>
          <a:stretch>
            <a:fillRect/>
          </a:stretch>
        </p:blipFill>
        <p:spPr bwMode="auto">
          <a:xfrm>
            <a:off x="684213" y="1989138"/>
            <a:ext cx="8064500" cy="4176712"/>
          </a:xfrm>
          <a:prstGeom prst="rect">
            <a:avLst/>
          </a:prstGeom>
          <a:noFill/>
          <a:ln w="9525">
            <a:noFill/>
            <a:miter lim="800000"/>
            <a:headEnd/>
            <a:tailEnd/>
          </a:ln>
        </p:spPr>
      </p:pic>
      <p:pic>
        <p:nvPicPr>
          <p:cNvPr id="168012" name="Picture 76" descr="003"/>
          <p:cNvPicPr>
            <a:picLocks noChangeAspect="1" noChangeArrowheads="1"/>
          </p:cNvPicPr>
          <p:nvPr/>
        </p:nvPicPr>
        <p:blipFill>
          <a:blip r:embed="rId8"/>
          <a:srcRect/>
          <a:stretch>
            <a:fillRect/>
          </a:stretch>
        </p:blipFill>
        <p:spPr bwMode="auto">
          <a:xfrm>
            <a:off x="684213" y="1989138"/>
            <a:ext cx="8064500" cy="4176712"/>
          </a:xfrm>
          <a:prstGeom prst="rect">
            <a:avLst/>
          </a:prstGeom>
          <a:noFill/>
          <a:ln w="9525">
            <a:noFill/>
            <a:miter lim="800000"/>
            <a:headEnd/>
            <a:tailEnd/>
          </a:ln>
        </p:spPr>
      </p:pic>
      <p:sp>
        <p:nvSpPr>
          <p:cNvPr id="167978" name="Rectangle 42" descr="صحراء"/>
          <p:cNvSpPr>
            <a:spLocks noGrp="1" noChangeArrowheads="1"/>
          </p:cNvSpPr>
          <p:nvPr>
            <p:ph type="body" idx="1"/>
          </p:nvPr>
        </p:nvSpPr>
        <p:spPr>
          <a:xfrm>
            <a:off x="684213" y="1981200"/>
            <a:ext cx="8064500" cy="4184650"/>
          </a:xfrm>
          <a:ln w="47625">
            <a:solidFill>
              <a:srgbClr val="33CC33"/>
            </a:solidFill>
          </a:ln>
          <a:effectLst>
            <a:prstShdw prst="shdw17" dist="17961" dir="2700000">
              <a:srgbClr val="1F7A1F"/>
            </a:prstShdw>
          </a:effectLst>
        </p:spPr>
        <p:txBody>
          <a:bodyPr/>
          <a:lstStyle/>
          <a:p>
            <a:pPr marL="609600" indent="-609600">
              <a:lnSpc>
                <a:spcPct val="80000"/>
              </a:lnSpc>
              <a:buFontTx/>
              <a:buNone/>
            </a:pPr>
            <a:r>
              <a:rPr lang="ar-SA" sz="2400" b="1" smtClean="0">
                <a:solidFill>
                  <a:srgbClr val="33CC33"/>
                </a:solidFill>
                <a:latin typeface="Arial Black" pitchFamily="34" charset="0"/>
                <a:cs typeface="Traditional Arabic" pitchFamily="2" charset="-78"/>
              </a:rPr>
              <a:t>المشروع :</a:t>
            </a:r>
            <a:r>
              <a:rPr lang="ar-SA" sz="2400" b="1" smtClean="0">
                <a:latin typeface="Arial Black" pitchFamily="34" charset="0"/>
                <a:cs typeface="Traditional Arabic" pitchFamily="2" charset="-78"/>
              </a:rPr>
              <a:t> </a:t>
            </a:r>
            <a:r>
              <a:rPr lang="ar-TN" sz="2400" b="1" smtClean="0">
                <a:latin typeface="Arial Black" pitchFamily="34" charset="0"/>
                <a:cs typeface="Traditional Arabic" pitchFamily="2" charset="-78"/>
              </a:rPr>
              <a:t> </a:t>
            </a:r>
            <a:r>
              <a:rPr lang="ar-TN" sz="2400" b="1" smtClean="0">
                <a:solidFill>
                  <a:schemeClr val="hlink"/>
                </a:solidFill>
                <a:latin typeface="Arial Black" pitchFamily="34" charset="0"/>
                <a:cs typeface="Traditional Arabic" pitchFamily="2" charset="-78"/>
              </a:rPr>
              <a:t>إنتاج وثيقة للعرض حول كارثة تسونامي انطلاقا من عمليات البحث على الواب </a:t>
            </a:r>
            <a:endParaRPr lang="fr-FR" sz="2400" b="1" smtClean="0">
              <a:solidFill>
                <a:schemeClr val="hlink"/>
              </a:solidFill>
              <a:latin typeface="Arial Black" pitchFamily="34" charset="0"/>
              <a:cs typeface="Traditional Arabic" pitchFamily="2" charset="-78"/>
            </a:endParaRPr>
          </a:p>
          <a:p>
            <a:pPr marL="609600" indent="-609600">
              <a:lnSpc>
                <a:spcPct val="80000"/>
              </a:lnSpc>
              <a:buFontTx/>
              <a:buNone/>
            </a:pPr>
            <a:r>
              <a:rPr lang="ar-TN" sz="2400" b="1" smtClean="0">
                <a:latin typeface="Arial Black" pitchFamily="34" charset="0"/>
                <a:cs typeface="Traditional Arabic" pitchFamily="2" charset="-78"/>
              </a:rPr>
              <a:t>  </a:t>
            </a:r>
            <a:r>
              <a:rPr lang="ar-SA" sz="2400" b="1" smtClean="0">
                <a:solidFill>
                  <a:srgbClr val="33CC33"/>
                </a:solidFill>
                <a:latin typeface="Arial Black" pitchFamily="34" charset="0"/>
                <a:cs typeface="Traditional Arabic" pitchFamily="2" charset="-78"/>
              </a:rPr>
              <a:t>الحصّة :</a:t>
            </a:r>
            <a:r>
              <a:rPr lang="ar-SA" sz="2400" b="1" smtClean="0">
                <a:latin typeface="Arial Black" pitchFamily="34" charset="0"/>
                <a:cs typeface="Traditional Arabic" pitchFamily="2" charset="-78"/>
              </a:rPr>
              <a:t> </a:t>
            </a:r>
            <a:r>
              <a:rPr lang="ar-TN" sz="2400" b="1" smtClean="0">
                <a:latin typeface="Arial Black" pitchFamily="34" charset="0"/>
                <a:cs typeface="Traditional Arabic" pitchFamily="2" charset="-78"/>
              </a:rPr>
              <a:t>الأولى    </a:t>
            </a:r>
            <a:endParaRPr lang="ar-SA" sz="2400" b="1" smtClean="0">
              <a:cs typeface="Traditional Arabic" pitchFamily="2" charset="-78"/>
            </a:endParaRPr>
          </a:p>
          <a:p>
            <a:pPr marL="609600" indent="-609600">
              <a:lnSpc>
                <a:spcPct val="80000"/>
              </a:lnSpc>
              <a:buFontTx/>
              <a:buNone/>
            </a:pPr>
            <a:r>
              <a:rPr lang="ar-SA" sz="2400" b="1" smtClean="0">
                <a:solidFill>
                  <a:srgbClr val="33CC33"/>
                </a:solidFill>
                <a:cs typeface="Traditional Arabic" pitchFamily="2" charset="-78"/>
              </a:rPr>
              <a:t>الكفاية المستهدفة :</a:t>
            </a:r>
            <a:r>
              <a:rPr lang="ar-SA" sz="2400" b="1" smtClean="0">
                <a:cs typeface="Traditional Arabic" pitchFamily="2" charset="-78"/>
              </a:rPr>
              <a:t> يتحكم المتعلم في استعمال الأدوات التقنية اللازمة لتكنولوجيات المعلومات والاتصال . </a:t>
            </a:r>
          </a:p>
          <a:p>
            <a:pPr marL="609600" indent="-609600">
              <a:lnSpc>
                <a:spcPct val="80000"/>
              </a:lnSpc>
              <a:buFontTx/>
              <a:buNone/>
            </a:pPr>
            <a:r>
              <a:rPr lang="ar-SA" sz="2400" b="1" smtClean="0">
                <a:cs typeface="Traditional Arabic" pitchFamily="2" charset="-78"/>
              </a:rPr>
              <a:t>الأهداف المميّزة : </a:t>
            </a:r>
            <a:r>
              <a:rPr lang="ar-TN" sz="2400" b="1" smtClean="0">
                <a:cs typeface="Traditional Arabic" pitchFamily="2" charset="-78"/>
              </a:rPr>
              <a:t>     1. تحديد موضوع البحث             2. اختيار مصادر البحث</a:t>
            </a:r>
            <a:r>
              <a:rPr lang="ar-SA" sz="2400" b="1" smtClean="0">
                <a:cs typeface="Traditional Arabic" pitchFamily="2" charset="-78"/>
              </a:rPr>
              <a:t>.</a:t>
            </a:r>
          </a:p>
          <a:p>
            <a:pPr marL="609600" indent="-609600">
              <a:lnSpc>
                <a:spcPct val="80000"/>
              </a:lnSpc>
              <a:buFontTx/>
              <a:buNone/>
            </a:pPr>
            <a:r>
              <a:rPr lang="ar-SA" sz="2400" b="1" smtClean="0">
                <a:solidFill>
                  <a:srgbClr val="33CC33"/>
                </a:solidFill>
                <a:cs typeface="Traditional Arabic" pitchFamily="2" charset="-78"/>
              </a:rPr>
              <a:t>المحتوى :</a:t>
            </a:r>
            <a:r>
              <a:rPr lang="ar-SA" sz="2400" b="1" smtClean="0">
                <a:cs typeface="Traditional Arabic" pitchFamily="2" charset="-78"/>
              </a:rPr>
              <a:t> بعد تقديم ومناقشة الوضعية المقترحة ( كيف يمكن لموجة بحريّة أن تهدّم البيوت و تؤدّي إلى ضحايا بشريّة؟) يتم تحديد الموضوع بكل دقّة – يعبّر المتعلّم عن رغبته في التعرّف عن ظاهرة تسونامي وتعرّف المنطقة الجغرافيّة التي أصيبت بهذه الكارثة – يهتم بالبحث عن أسبابها ومدى خطورتها على الطبيعة وعلى السكان – يحاول أن يلخص ما أوردته وسائل الإعلام حول هذه الكارثة – يبدي رغبته في إعداد وثيقة متكاملة في خصوص هذا الموضوع لعرضها على مجموعة تلاميذ الفصل </a:t>
            </a:r>
          </a:p>
          <a:p>
            <a:pPr marL="609600" indent="-609600">
              <a:lnSpc>
                <a:spcPct val="80000"/>
              </a:lnSpc>
              <a:buFontTx/>
              <a:buNone/>
            </a:pPr>
            <a:r>
              <a:rPr lang="ar-SA" sz="2400" b="1" smtClean="0">
                <a:solidFill>
                  <a:srgbClr val="33CC33"/>
                </a:solidFill>
                <a:cs typeface="Traditional Arabic" pitchFamily="2" charset="-78"/>
              </a:rPr>
              <a:t>هدف الحصّة :</a:t>
            </a:r>
            <a:r>
              <a:rPr lang="ar-SA" sz="2400" b="1" smtClean="0">
                <a:cs typeface="Traditional Arabic" pitchFamily="2" charset="-78"/>
              </a:rPr>
              <a:t> أن يكون المتعلّم قادرا على تحديد موضوع بحثه بمحاوره المختلفة. </a:t>
            </a:r>
          </a:p>
        </p:txBody>
      </p:sp>
      <p:sp>
        <p:nvSpPr>
          <p:cNvPr id="167979" name="AutoShape 43" descr="webshots">
            <a:hlinkClick r:id="rId9" action="ppaction://hlinkfile"/>
          </p:cNvPr>
          <p:cNvSpPr>
            <a:spLocks noChangeArrowheads="1"/>
          </p:cNvSpPr>
          <p:nvPr/>
        </p:nvSpPr>
        <p:spPr bwMode="auto">
          <a:xfrm>
            <a:off x="982663" y="5919788"/>
            <a:ext cx="2220912" cy="533400"/>
          </a:xfrm>
          <a:prstGeom prst="flowChartTerminator">
            <a:avLst/>
          </a:prstGeom>
          <a:blipFill dpi="0" rotWithShape="0">
            <a:blip r:embed="rId10"/>
            <a:srcRect/>
            <a:stretch>
              <a:fillRect/>
            </a:stretch>
          </a:blipFill>
          <a:ln w="47625">
            <a:solidFill>
              <a:srgbClr val="33CC33"/>
            </a:solidFill>
            <a:miter lim="800000"/>
            <a:headEnd/>
            <a:tailEnd/>
          </a:ln>
          <a:effectLst>
            <a:prstShdw prst="shdw17" dist="17961" dir="2700000">
              <a:srgbClr val="1F7A1F"/>
            </a:prstShdw>
          </a:effectLst>
        </p:spPr>
        <p:txBody>
          <a:bodyPr wrap="none" anchor="ctr"/>
          <a:lstStyle/>
          <a:p>
            <a:pPr algn="ctr" rtl="1"/>
            <a:r>
              <a:rPr lang="ar-TN" sz="2800">
                <a:cs typeface="Traditional Arabic" pitchFamily="2" charset="-78"/>
              </a:rPr>
              <a:t>جذاذة النّشاط</a:t>
            </a:r>
            <a:endParaRPr lang="fr-FR" sz="2800">
              <a:cs typeface="Traditional Arabic" pitchFamily="2" charset="-78"/>
            </a:endParaRPr>
          </a:p>
        </p:txBody>
      </p:sp>
      <p:sp>
        <p:nvSpPr>
          <p:cNvPr id="49168" name="Oval 79" descr="webshots"/>
          <p:cNvSpPr>
            <a:spLocks noChangeArrowheads="1"/>
          </p:cNvSpPr>
          <p:nvPr/>
        </p:nvSpPr>
        <p:spPr bwMode="auto">
          <a:xfrm>
            <a:off x="250825" y="6400800"/>
            <a:ext cx="685800" cy="381000"/>
          </a:xfrm>
          <a:prstGeom prst="ellipse">
            <a:avLst/>
          </a:prstGeom>
          <a:blipFill dpi="0" rotWithShape="1">
            <a:blip r:embed="rId4"/>
            <a:srcRect/>
            <a:stretch>
              <a:fillRect/>
            </a:stretch>
          </a:blipFill>
          <a:ln w="25400" cap="sq">
            <a:solidFill>
              <a:schemeClr val="tx1"/>
            </a:solidFill>
            <a:miter lim="800000"/>
            <a:headEnd type="none" w="sm" len="sm"/>
            <a:tailEnd type="none" w="sm" len="sm"/>
          </a:ln>
        </p:spPr>
        <p:txBody>
          <a:bodyPr wrap="none" anchor="ctr"/>
          <a:lstStyle/>
          <a:p>
            <a:pPr algn="ctr" rtl="1"/>
            <a:r>
              <a:rPr lang="fr-FR">
                <a:cs typeface="Times New Roman" pitchFamily="18" charset="0"/>
              </a:rPr>
              <a:t>18</a:t>
            </a:r>
            <a:endParaRPr lang="en-US">
              <a:cs typeface="Times New Roman" pitchFamily="18" charset="0"/>
            </a:endParaRPr>
          </a:p>
        </p:txBody>
      </p:sp>
      <p:sp>
        <p:nvSpPr>
          <p:cNvPr id="16" name="AutoShape 234">
            <a:hlinkClick r:id="rId11" action="ppaction://hlinkfile"/>
          </p:cNvPr>
          <p:cNvSpPr>
            <a:spLocks noChangeArrowheads="1"/>
          </p:cNvSpPr>
          <p:nvPr/>
        </p:nvSpPr>
        <p:spPr bwMode="auto">
          <a:xfrm>
            <a:off x="5643570" y="6000768"/>
            <a:ext cx="2220912" cy="533400"/>
          </a:xfrm>
          <a:prstGeom prst="flowChartTerminator">
            <a:avLst/>
          </a:prstGeom>
          <a:gradFill rotWithShape="0">
            <a:gsLst>
              <a:gs pos="0">
                <a:schemeClr val="accent1"/>
              </a:gs>
              <a:gs pos="100000">
                <a:schemeClr val="accent1">
                  <a:gamma/>
                  <a:shade val="36078"/>
                  <a:invGamma/>
                </a:schemeClr>
              </a:gs>
            </a:gsLst>
            <a:path path="shape">
              <a:fillToRect l="50000" t="50000" r="50000" b="50000"/>
            </a:path>
          </a:gradFill>
          <a:ln w="47625">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rtl="1">
              <a:defRPr/>
            </a:pPr>
            <a:endParaRPr lang="fr-FR" sz="2800" dirty="0">
              <a:cs typeface="Times New Roman" pitchFamily="18" charset="0"/>
            </a:endParaRPr>
          </a:p>
        </p:txBody>
      </p:sp>
      <p:graphicFrame>
        <p:nvGraphicFramePr>
          <p:cNvPr id="17" name="Tableau 16"/>
          <p:cNvGraphicFramePr>
            <a:graphicFrameLocks noGrp="1"/>
          </p:cNvGraphicFramePr>
          <p:nvPr/>
        </p:nvGraphicFramePr>
        <p:xfrm>
          <a:off x="642910" y="285728"/>
          <a:ext cx="6096000" cy="1371600"/>
        </p:xfrm>
        <a:graphic>
          <a:graphicData uri="http://schemas.openxmlformats.org/drawingml/2006/table">
            <a:tbl>
              <a:tblPr rtl="1" firstRow="1" bandRow="1">
                <a:tableStyleId>{073A0DAA-6AF3-43AB-8588-CEC1D06C72B9}</a:tableStyleId>
              </a:tblPr>
              <a:tblGrid>
                <a:gridCol w="1527784"/>
                <a:gridCol w="1520216"/>
                <a:gridCol w="762000"/>
                <a:gridCol w="762000"/>
                <a:gridCol w="1524000"/>
              </a:tblGrid>
              <a:tr h="370840">
                <a:tc>
                  <a:txBody>
                    <a:bodyPr/>
                    <a:lstStyle/>
                    <a:p>
                      <a:pPr algn="ctr" rtl="1"/>
                      <a:endParaRPr lang="ar-SA" dirty="0"/>
                    </a:p>
                  </a:txBody>
                  <a:tcPr>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1"/>
                      <a:r>
                        <a:rPr lang="ar-SA" sz="2400" dirty="0" smtClean="0"/>
                        <a:t>14</a:t>
                      </a:r>
                      <a:r>
                        <a:rPr lang="ar-SA" sz="2400" baseline="0" dirty="0" smtClean="0"/>
                        <a:t> - 15</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gridSpan="2">
                  <a:txBody>
                    <a:bodyPr/>
                    <a:lstStyle/>
                    <a:p>
                      <a:pPr algn="ctr" rtl="1"/>
                      <a:r>
                        <a:rPr lang="ar-SA" sz="2400" dirty="0" smtClean="0"/>
                        <a:t>15 - 16</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rtl="1"/>
                      <a:endParaRPr lang="ar-SA"/>
                    </a:p>
                  </a:txBody>
                  <a:tcPr/>
                </a:tc>
                <a:tc>
                  <a:txBody>
                    <a:bodyPr/>
                    <a:lstStyle/>
                    <a:p>
                      <a:pPr algn="ctr" rtl="1"/>
                      <a:r>
                        <a:rPr lang="ar-SA" sz="2400" dirty="0" smtClean="0"/>
                        <a:t>16 - 17</a:t>
                      </a:r>
                      <a:endParaRPr lang="ar-SA" sz="2400" b="1" dirty="0"/>
                    </a:p>
                  </a:txBody>
                  <a:tcPr>
                    <a:lnL w="38100" cap="flat" cmpd="sng" algn="ctr">
                      <a:solidFill>
                        <a:schemeClr val="tx1"/>
                      </a:solidFill>
                      <a:prstDash val="solid"/>
                      <a:round/>
                      <a:headEnd type="none" w="med" len="med"/>
                      <a:tailEnd type="none" w="med" len="med"/>
                    </a:lnL>
                    <a:solidFill>
                      <a:schemeClr val="accent1">
                        <a:lumMod val="75000"/>
                      </a:schemeClr>
                    </a:solidFill>
                  </a:tcPr>
                </a:tc>
              </a:tr>
              <a:tr h="370840">
                <a:tc>
                  <a:txBody>
                    <a:bodyPr/>
                    <a:lstStyle/>
                    <a:p>
                      <a:pPr algn="ctr" rtl="1"/>
                      <a:r>
                        <a:rPr lang="ar-SA" sz="2400" b="1" dirty="0" smtClean="0"/>
                        <a:t>الاثنين </a:t>
                      </a:r>
                      <a:endParaRPr lang="ar-SA" sz="2400"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1"/>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rtl="1"/>
                      <a:r>
                        <a:rPr lang="ar-SA" sz="2400" b="1" dirty="0" smtClean="0"/>
                        <a:t>6ب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rtl="1"/>
                      <a:endParaRPr lang="ar-SA"/>
                    </a:p>
                  </a:txBody>
                  <a:tcPr/>
                </a:tc>
                <a:tc>
                  <a:txBody>
                    <a:bodyPr/>
                    <a:lstStyle/>
                    <a:p>
                      <a:pPr algn="ctr" rtl="1"/>
                      <a:r>
                        <a:rPr lang="ar-SA" sz="2400" b="1" dirty="0" smtClean="0"/>
                        <a:t>6 </a:t>
                      </a:r>
                      <a:r>
                        <a:rPr lang="ar-SA" sz="2400" b="1" dirty="0" err="1" smtClean="0"/>
                        <a:t>ب</a:t>
                      </a:r>
                      <a:endParaRPr lang="ar-SA" sz="2400"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algn="ctr" rtl="1"/>
                      <a:r>
                        <a:rPr lang="ar-SA" sz="2400" b="1" dirty="0" smtClean="0"/>
                        <a:t>الأربعاء </a:t>
                      </a:r>
                      <a:endParaRPr lang="ar-SA"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67979"/>
                                        </p:tgtEl>
                                        <p:attrNameLst>
                                          <p:attrName>style.visibility</p:attrName>
                                        </p:attrNameLst>
                                      </p:cBhvr>
                                      <p:to>
                                        <p:strVal val="visible"/>
                                      </p:to>
                                    </p:set>
                                    <p:anim calcmode="lin" valueType="num">
                                      <p:cBhvr>
                                        <p:cTn id="7" dur="1000" fill="hold"/>
                                        <p:tgtEl>
                                          <p:spTgt spid="167979"/>
                                        </p:tgtEl>
                                        <p:attrNameLst>
                                          <p:attrName>ppt_w</p:attrName>
                                        </p:attrNameLst>
                                      </p:cBhvr>
                                      <p:tavLst>
                                        <p:tav tm="0">
                                          <p:val>
                                            <p:fltVal val="0"/>
                                          </p:val>
                                        </p:tav>
                                        <p:tav tm="100000">
                                          <p:val>
                                            <p:strVal val="#ppt_w"/>
                                          </p:val>
                                        </p:tav>
                                      </p:tavLst>
                                    </p:anim>
                                    <p:anim calcmode="lin" valueType="num">
                                      <p:cBhvr>
                                        <p:cTn id="8" dur="1000" fill="hold"/>
                                        <p:tgtEl>
                                          <p:spTgt spid="167979"/>
                                        </p:tgtEl>
                                        <p:attrNameLst>
                                          <p:attrName>ppt_h</p:attrName>
                                        </p:attrNameLst>
                                      </p:cBhvr>
                                      <p:tavLst>
                                        <p:tav tm="0">
                                          <p:val>
                                            <p:fltVal val="0"/>
                                          </p:val>
                                        </p:tav>
                                        <p:tav tm="100000">
                                          <p:val>
                                            <p:strVal val="#ppt_h"/>
                                          </p:val>
                                        </p:tav>
                                      </p:tavLst>
                                    </p:anim>
                                    <p:anim calcmode="lin" valueType="num">
                                      <p:cBhvr>
                                        <p:cTn id="9" dur="1000" fill="hold"/>
                                        <p:tgtEl>
                                          <p:spTgt spid="16797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797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167978">
                                            <p:txEl>
                                              <p:pRg st="0" end="0"/>
                                            </p:txEl>
                                          </p:spTgt>
                                        </p:tgtEl>
                                        <p:attrNameLst>
                                          <p:attrName>style.visibility</p:attrName>
                                        </p:attrNameLst>
                                      </p:cBhvr>
                                      <p:to>
                                        <p:strVal val="visible"/>
                                      </p:to>
                                    </p:set>
                                    <p:anim calcmode="lin" valueType="num">
                                      <p:cBhvr>
                                        <p:cTn id="14" dur="1000" fill="hold"/>
                                        <p:tgtEl>
                                          <p:spTgt spid="167978">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67978">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16797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6797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167978">
                                            <p:txEl>
                                              <p:pRg st="1" end="1"/>
                                            </p:txEl>
                                          </p:spTgt>
                                        </p:tgtEl>
                                        <p:attrNameLst>
                                          <p:attrName>style.visibility</p:attrName>
                                        </p:attrNameLst>
                                      </p:cBhvr>
                                      <p:to>
                                        <p:strVal val="visible"/>
                                      </p:to>
                                    </p:set>
                                    <p:anim calcmode="lin" valueType="num">
                                      <p:cBhvr>
                                        <p:cTn id="21" dur="1000" fill="hold"/>
                                        <p:tgtEl>
                                          <p:spTgt spid="167978">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167978">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16797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6797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167978">
                                            <p:txEl>
                                              <p:pRg st="2" end="2"/>
                                            </p:txEl>
                                          </p:spTgt>
                                        </p:tgtEl>
                                        <p:attrNameLst>
                                          <p:attrName>style.visibility</p:attrName>
                                        </p:attrNameLst>
                                      </p:cBhvr>
                                      <p:to>
                                        <p:strVal val="visible"/>
                                      </p:to>
                                    </p:set>
                                    <p:anim calcmode="lin" valueType="num">
                                      <p:cBhvr>
                                        <p:cTn id="28" dur="1000" fill="hold"/>
                                        <p:tgtEl>
                                          <p:spTgt spid="167978">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167978">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16797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6797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grpId="0" nodeType="afterEffect">
                                  <p:stCondLst>
                                    <p:cond delay="0"/>
                                  </p:stCondLst>
                                  <p:childTnLst>
                                    <p:set>
                                      <p:cBhvr>
                                        <p:cTn id="34" dur="1" fill="hold">
                                          <p:stCondLst>
                                            <p:cond delay="0"/>
                                          </p:stCondLst>
                                        </p:cTn>
                                        <p:tgtEl>
                                          <p:spTgt spid="167978">
                                            <p:txEl>
                                              <p:pRg st="3" end="3"/>
                                            </p:txEl>
                                          </p:spTgt>
                                        </p:tgtEl>
                                        <p:attrNameLst>
                                          <p:attrName>style.visibility</p:attrName>
                                        </p:attrNameLst>
                                      </p:cBhvr>
                                      <p:to>
                                        <p:strVal val="visible"/>
                                      </p:to>
                                    </p:set>
                                    <p:anim calcmode="lin" valueType="num">
                                      <p:cBhvr>
                                        <p:cTn id="35" dur="1000" fill="hold"/>
                                        <p:tgtEl>
                                          <p:spTgt spid="167978">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167978">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16797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6797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grpId="0" nodeType="afterEffect">
                                  <p:stCondLst>
                                    <p:cond delay="0"/>
                                  </p:stCondLst>
                                  <p:childTnLst>
                                    <p:set>
                                      <p:cBhvr>
                                        <p:cTn id="41" dur="1" fill="hold">
                                          <p:stCondLst>
                                            <p:cond delay="0"/>
                                          </p:stCondLst>
                                        </p:cTn>
                                        <p:tgtEl>
                                          <p:spTgt spid="167978">
                                            <p:txEl>
                                              <p:pRg st="4" end="4"/>
                                            </p:txEl>
                                          </p:spTgt>
                                        </p:tgtEl>
                                        <p:attrNameLst>
                                          <p:attrName>style.visibility</p:attrName>
                                        </p:attrNameLst>
                                      </p:cBhvr>
                                      <p:to>
                                        <p:strVal val="visible"/>
                                      </p:to>
                                    </p:set>
                                    <p:anim calcmode="lin" valueType="num">
                                      <p:cBhvr>
                                        <p:cTn id="42" dur="1000" fill="hold"/>
                                        <p:tgtEl>
                                          <p:spTgt spid="167978">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167978">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16797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6797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15" presetClass="entr" presetSubtype="0" fill="hold" grpId="0" nodeType="afterEffect">
                                  <p:stCondLst>
                                    <p:cond delay="0"/>
                                  </p:stCondLst>
                                  <p:childTnLst>
                                    <p:set>
                                      <p:cBhvr>
                                        <p:cTn id="48" dur="1" fill="hold">
                                          <p:stCondLst>
                                            <p:cond delay="0"/>
                                          </p:stCondLst>
                                        </p:cTn>
                                        <p:tgtEl>
                                          <p:spTgt spid="167978">
                                            <p:txEl>
                                              <p:pRg st="5" end="5"/>
                                            </p:txEl>
                                          </p:spTgt>
                                        </p:tgtEl>
                                        <p:attrNameLst>
                                          <p:attrName>style.visibility</p:attrName>
                                        </p:attrNameLst>
                                      </p:cBhvr>
                                      <p:to>
                                        <p:strVal val="visible"/>
                                      </p:to>
                                    </p:set>
                                    <p:anim calcmode="lin" valueType="num">
                                      <p:cBhvr>
                                        <p:cTn id="49" dur="1000" fill="hold"/>
                                        <p:tgtEl>
                                          <p:spTgt spid="167978">
                                            <p:txEl>
                                              <p:pRg st="5" end="5"/>
                                            </p:txEl>
                                          </p:spTgt>
                                        </p:tgtEl>
                                        <p:attrNameLst>
                                          <p:attrName>ppt_w</p:attrName>
                                        </p:attrNameLst>
                                      </p:cBhvr>
                                      <p:tavLst>
                                        <p:tav tm="0">
                                          <p:val>
                                            <p:fltVal val="0"/>
                                          </p:val>
                                        </p:tav>
                                        <p:tav tm="100000">
                                          <p:val>
                                            <p:strVal val="#ppt_w"/>
                                          </p:val>
                                        </p:tav>
                                      </p:tavLst>
                                    </p:anim>
                                    <p:anim calcmode="lin" valueType="num">
                                      <p:cBhvr>
                                        <p:cTn id="50" dur="1000" fill="hold"/>
                                        <p:tgtEl>
                                          <p:spTgt spid="167978">
                                            <p:txEl>
                                              <p:pRg st="5" end="5"/>
                                            </p:txEl>
                                          </p:spTgt>
                                        </p:tgtEl>
                                        <p:attrNameLst>
                                          <p:attrName>ppt_h</p:attrName>
                                        </p:attrNameLst>
                                      </p:cBhvr>
                                      <p:tavLst>
                                        <p:tav tm="0">
                                          <p:val>
                                            <p:fltVal val="0"/>
                                          </p:val>
                                        </p:tav>
                                        <p:tav tm="100000">
                                          <p:val>
                                            <p:strVal val="#ppt_h"/>
                                          </p:val>
                                        </p:tav>
                                      </p:tavLst>
                                    </p:anim>
                                    <p:anim calcmode="lin" valueType="num">
                                      <p:cBhvr>
                                        <p:cTn id="51" dur="1000" fill="hold"/>
                                        <p:tgtEl>
                                          <p:spTgt spid="167978">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67978">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7000"/>
                            </p:stCondLst>
                            <p:childTnLst>
                              <p:par>
                                <p:cTn id="54" presetID="5" presetClass="entr" presetSubtype="10" fill="hold" nodeType="afterEffect">
                                  <p:stCondLst>
                                    <p:cond delay="0"/>
                                  </p:stCondLst>
                                  <p:childTnLst>
                                    <p:set>
                                      <p:cBhvr>
                                        <p:cTn id="55" dur="1" fill="hold">
                                          <p:stCondLst>
                                            <p:cond delay="0"/>
                                          </p:stCondLst>
                                        </p:cTn>
                                        <p:tgtEl>
                                          <p:spTgt spid="168009"/>
                                        </p:tgtEl>
                                        <p:attrNameLst>
                                          <p:attrName>style.visibility</p:attrName>
                                        </p:attrNameLst>
                                      </p:cBhvr>
                                      <p:to>
                                        <p:strVal val="visible"/>
                                      </p:to>
                                    </p:set>
                                    <p:animEffect transition="in" filter="checkerboard(across)">
                                      <p:cBhvr>
                                        <p:cTn id="56" dur="500"/>
                                        <p:tgtEl>
                                          <p:spTgt spid="168009"/>
                                        </p:tgtEl>
                                      </p:cBhvr>
                                    </p:animEffect>
                                  </p:childTnLst>
                                </p:cTn>
                              </p:par>
                            </p:childTnLst>
                          </p:cTn>
                        </p:par>
                        <p:par>
                          <p:cTn id="57" fill="hold">
                            <p:stCondLst>
                              <p:cond delay="7500"/>
                            </p:stCondLst>
                            <p:childTnLst>
                              <p:par>
                                <p:cTn id="58" presetID="5" presetClass="entr" presetSubtype="10" fill="hold" nodeType="afterEffect">
                                  <p:stCondLst>
                                    <p:cond delay="0"/>
                                  </p:stCondLst>
                                  <p:childTnLst>
                                    <p:set>
                                      <p:cBhvr>
                                        <p:cTn id="59" dur="1" fill="hold">
                                          <p:stCondLst>
                                            <p:cond delay="0"/>
                                          </p:stCondLst>
                                        </p:cTn>
                                        <p:tgtEl>
                                          <p:spTgt spid="168010"/>
                                        </p:tgtEl>
                                        <p:attrNameLst>
                                          <p:attrName>style.visibility</p:attrName>
                                        </p:attrNameLst>
                                      </p:cBhvr>
                                      <p:to>
                                        <p:strVal val="visible"/>
                                      </p:to>
                                    </p:set>
                                    <p:animEffect transition="in" filter="checkerboard(across)">
                                      <p:cBhvr>
                                        <p:cTn id="60" dur="500"/>
                                        <p:tgtEl>
                                          <p:spTgt spid="168010"/>
                                        </p:tgtEl>
                                      </p:cBhvr>
                                    </p:animEffect>
                                  </p:childTnLst>
                                </p:cTn>
                              </p:par>
                            </p:childTnLst>
                          </p:cTn>
                        </p:par>
                        <p:par>
                          <p:cTn id="61" fill="hold">
                            <p:stCondLst>
                              <p:cond delay="8000"/>
                            </p:stCondLst>
                            <p:childTnLst>
                              <p:par>
                                <p:cTn id="62" presetID="5" presetClass="entr" presetSubtype="10" fill="hold" nodeType="afterEffect">
                                  <p:stCondLst>
                                    <p:cond delay="0"/>
                                  </p:stCondLst>
                                  <p:childTnLst>
                                    <p:set>
                                      <p:cBhvr>
                                        <p:cTn id="63" dur="1" fill="hold">
                                          <p:stCondLst>
                                            <p:cond delay="0"/>
                                          </p:stCondLst>
                                        </p:cTn>
                                        <p:tgtEl>
                                          <p:spTgt spid="168011"/>
                                        </p:tgtEl>
                                        <p:attrNameLst>
                                          <p:attrName>style.visibility</p:attrName>
                                        </p:attrNameLst>
                                      </p:cBhvr>
                                      <p:to>
                                        <p:strVal val="visible"/>
                                      </p:to>
                                    </p:set>
                                    <p:animEffect transition="in" filter="checkerboard(across)">
                                      <p:cBhvr>
                                        <p:cTn id="64" dur="500"/>
                                        <p:tgtEl>
                                          <p:spTgt spid="168011"/>
                                        </p:tgtEl>
                                      </p:cBhvr>
                                    </p:animEffect>
                                  </p:childTnLst>
                                </p:cTn>
                              </p:par>
                            </p:childTnLst>
                          </p:cTn>
                        </p:par>
                        <p:par>
                          <p:cTn id="65" fill="hold">
                            <p:stCondLst>
                              <p:cond delay="8500"/>
                            </p:stCondLst>
                            <p:childTnLst>
                              <p:par>
                                <p:cTn id="66" presetID="5" presetClass="entr" presetSubtype="10" fill="hold" nodeType="afterEffect">
                                  <p:stCondLst>
                                    <p:cond delay="0"/>
                                  </p:stCondLst>
                                  <p:childTnLst>
                                    <p:set>
                                      <p:cBhvr>
                                        <p:cTn id="67" dur="1" fill="hold">
                                          <p:stCondLst>
                                            <p:cond delay="0"/>
                                          </p:stCondLst>
                                        </p:cTn>
                                        <p:tgtEl>
                                          <p:spTgt spid="168012"/>
                                        </p:tgtEl>
                                        <p:attrNameLst>
                                          <p:attrName>style.visibility</p:attrName>
                                        </p:attrNameLst>
                                      </p:cBhvr>
                                      <p:to>
                                        <p:strVal val="visible"/>
                                      </p:to>
                                    </p:set>
                                    <p:animEffect transition="in" filter="checkerboard(across)">
                                      <p:cBhvr>
                                        <p:cTn id="68" dur="500"/>
                                        <p:tgtEl>
                                          <p:spTgt spid="168012"/>
                                        </p:tgtEl>
                                      </p:cBhvr>
                                    </p:animEffect>
                                  </p:childTnLst>
                                </p:cTn>
                              </p:par>
                            </p:childTnLst>
                          </p:cTn>
                        </p:par>
                        <p:par>
                          <p:cTn id="69" fill="hold">
                            <p:stCondLst>
                              <p:cond delay="9000"/>
                            </p:stCondLst>
                            <p:childTnLst>
                              <p:par>
                                <p:cTn id="70" presetID="15"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78" grpId="0" build="p" autoUpdateAnimBg="0" advAuto="0"/>
      <p:bldP spid="167979" grpId="0" animBg="1" autoUpdateAnimBg="0"/>
      <p:bldP spid="16"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noGrp="1" noChangeArrowheads="1"/>
          </p:cNvSpPr>
          <p:nvPr>
            <p:ph type="sldNum" sz="quarter" idx="12"/>
          </p:nvPr>
        </p:nvSpPr>
        <p:spPr>
          <a:ln/>
        </p:spPr>
        <p:txBody>
          <a:bodyPr/>
          <a:lstStyle/>
          <a:p>
            <a:pPr>
              <a:defRPr/>
            </a:pPr>
            <a:fld id="{90D6D705-399B-499B-B847-FA3855F56440}" type="slidenum">
              <a:rPr lang="en-US"/>
              <a:pPr>
                <a:defRPr/>
              </a:pPr>
              <a:t>21</a:t>
            </a:fld>
            <a:endParaRPr lang="en-US"/>
          </a:p>
        </p:txBody>
      </p:sp>
      <p:sp>
        <p:nvSpPr>
          <p:cNvPr id="50180" name="Text Box 4" descr="webshots"/>
          <p:cNvSpPr txBox="1">
            <a:spLocks noChangeArrowheads="1"/>
          </p:cNvSpPr>
          <p:nvPr/>
        </p:nvSpPr>
        <p:spPr bwMode="auto">
          <a:xfrm>
            <a:off x="7162800" y="685800"/>
            <a:ext cx="1219200" cy="619125"/>
          </a:xfrm>
          <a:prstGeom prst="rect">
            <a:avLst/>
          </a:prstGeom>
          <a:blipFill dpi="0" rotWithShape="1">
            <a:blip r:embed="rId2"/>
            <a:srcRect/>
            <a:stretch>
              <a:fillRect/>
            </a:stretch>
          </a:blipFill>
          <a:ln w="38100">
            <a:solidFill>
              <a:srgbClr val="33CC33"/>
            </a:solidFill>
            <a:miter lim="800000"/>
            <a:headEnd/>
            <a:tailEnd/>
          </a:ln>
        </p:spPr>
        <p:txBody>
          <a:bodyPr>
            <a:spAutoFit/>
          </a:bodyPr>
          <a:lstStyle/>
          <a:p>
            <a:pPr algn="ctr" rtl="1">
              <a:spcBef>
                <a:spcPct val="50000"/>
              </a:spcBef>
            </a:pPr>
            <a:fld id="{CA6554D5-61A4-4285-B89A-925E2B302868}" type="datetime12">
              <a:rPr lang="ar-TN" sz="1600">
                <a:cs typeface="Times New Roman" pitchFamily="18" charset="0"/>
              </a:rPr>
              <a:pPr algn="ctr" rtl="1">
                <a:spcBef>
                  <a:spcPct val="50000"/>
                </a:spcBef>
              </a:pPr>
              <a:t>11-12-2013 8:30</a:t>
            </a:fld>
            <a:endParaRPr lang="en-US" sz="1600"/>
          </a:p>
        </p:txBody>
      </p:sp>
      <p:sp>
        <p:nvSpPr>
          <p:cNvPr id="50181" name="Oval 5" descr="webshots">
            <a:hlinkClick r:id="rId3" action="ppaction://hlinksldjump"/>
          </p:cNvPr>
          <p:cNvSpPr>
            <a:spLocks noChangeArrowheads="1"/>
          </p:cNvSpPr>
          <p:nvPr/>
        </p:nvSpPr>
        <p:spPr bwMode="auto">
          <a:xfrm>
            <a:off x="8305800" y="6400800"/>
            <a:ext cx="685800" cy="381000"/>
          </a:xfrm>
          <a:prstGeom prst="ellipse">
            <a:avLst/>
          </a:prstGeom>
          <a:blipFill dpi="0" rotWithShape="1">
            <a:blip r:embed="rId4"/>
            <a:srcRect/>
            <a:stretch>
              <a:fillRect/>
            </a:stretch>
          </a:blipFill>
          <a:ln w="25400" cap="sq">
            <a:solidFill>
              <a:schemeClr val="tx1"/>
            </a:solidFill>
            <a:miter lim="800000"/>
            <a:headEnd type="none" w="sm" len="sm"/>
            <a:tailEnd type="none" w="sm" len="sm"/>
          </a:ln>
        </p:spPr>
        <p:txBody>
          <a:bodyPr wrap="none" anchor="ctr"/>
          <a:lstStyle/>
          <a:p>
            <a:pPr algn="ctr" rtl="1"/>
            <a:r>
              <a:rPr lang="ar-SA" sz="1800"/>
              <a:t>الفهرس</a:t>
            </a:r>
            <a:endParaRPr lang="fr-FR" sz="1800"/>
          </a:p>
        </p:txBody>
      </p:sp>
      <p:pic>
        <p:nvPicPr>
          <p:cNvPr id="50182" name="Picture 43" descr="001"/>
          <p:cNvPicPr>
            <a:picLocks noChangeAspect="1" noChangeArrowheads="1"/>
          </p:cNvPicPr>
          <p:nvPr/>
        </p:nvPicPr>
        <p:blipFill>
          <a:blip r:embed="rId5"/>
          <a:srcRect/>
          <a:stretch>
            <a:fillRect/>
          </a:stretch>
        </p:blipFill>
        <p:spPr bwMode="auto">
          <a:xfrm>
            <a:off x="684213" y="1989138"/>
            <a:ext cx="8064500" cy="4176712"/>
          </a:xfrm>
          <a:prstGeom prst="rect">
            <a:avLst/>
          </a:prstGeom>
          <a:noFill/>
          <a:ln w="9525">
            <a:noFill/>
            <a:miter lim="800000"/>
            <a:headEnd/>
            <a:tailEnd/>
          </a:ln>
        </p:spPr>
      </p:pic>
      <p:pic>
        <p:nvPicPr>
          <p:cNvPr id="170028" name="Picture 44" descr="004"/>
          <p:cNvPicPr>
            <a:picLocks noChangeAspect="1" noChangeArrowheads="1"/>
          </p:cNvPicPr>
          <p:nvPr/>
        </p:nvPicPr>
        <p:blipFill>
          <a:blip r:embed="rId6"/>
          <a:srcRect/>
          <a:stretch>
            <a:fillRect/>
          </a:stretch>
        </p:blipFill>
        <p:spPr bwMode="auto">
          <a:xfrm>
            <a:off x="684213" y="1989138"/>
            <a:ext cx="8064500" cy="4176712"/>
          </a:xfrm>
          <a:prstGeom prst="rect">
            <a:avLst/>
          </a:prstGeom>
          <a:noFill/>
          <a:ln w="9525">
            <a:noFill/>
            <a:miter lim="800000"/>
            <a:headEnd/>
            <a:tailEnd/>
          </a:ln>
        </p:spPr>
      </p:pic>
      <p:pic>
        <p:nvPicPr>
          <p:cNvPr id="170029" name="Picture 45" descr="002"/>
          <p:cNvPicPr>
            <a:picLocks noChangeAspect="1" noChangeArrowheads="1"/>
          </p:cNvPicPr>
          <p:nvPr/>
        </p:nvPicPr>
        <p:blipFill>
          <a:blip r:embed="rId7"/>
          <a:srcRect/>
          <a:stretch>
            <a:fillRect/>
          </a:stretch>
        </p:blipFill>
        <p:spPr bwMode="auto">
          <a:xfrm>
            <a:off x="684213" y="1989138"/>
            <a:ext cx="8064500" cy="4176712"/>
          </a:xfrm>
          <a:prstGeom prst="rect">
            <a:avLst/>
          </a:prstGeom>
          <a:noFill/>
          <a:ln w="9525">
            <a:noFill/>
            <a:miter lim="800000"/>
            <a:headEnd/>
            <a:tailEnd/>
          </a:ln>
        </p:spPr>
      </p:pic>
      <p:pic>
        <p:nvPicPr>
          <p:cNvPr id="170030" name="Picture 46" descr="003"/>
          <p:cNvPicPr>
            <a:picLocks noChangeAspect="1" noChangeArrowheads="1"/>
          </p:cNvPicPr>
          <p:nvPr/>
        </p:nvPicPr>
        <p:blipFill>
          <a:blip r:embed="rId8"/>
          <a:srcRect/>
          <a:stretch>
            <a:fillRect/>
          </a:stretch>
        </p:blipFill>
        <p:spPr bwMode="auto">
          <a:xfrm>
            <a:off x="684213" y="1989138"/>
            <a:ext cx="8064500" cy="4176712"/>
          </a:xfrm>
          <a:prstGeom prst="rect">
            <a:avLst/>
          </a:prstGeom>
          <a:noFill/>
          <a:ln w="9525">
            <a:noFill/>
            <a:miter lim="800000"/>
            <a:headEnd/>
            <a:tailEnd/>
          </a:ln>
        </p:spPr>
      </p:pic>
      <p:sp>
        <p:nvSpPr>
          <p:cNvPr id="170031" name="Rectangle 47" descr="صحراء"/>
          <p:cNvSpPr>
            <a:spLocks noGrp="1" noChangeArrowheads="1"/>
          </p:cNvSpPr>
          <p:nvPr>
            <p:ph type="body" idx="1"/>
          </p:nvPr>
        </p:nvSpPr>
        <p:spPr>
          <a:xfrm>
            <a:off x="684213" y="1981200"/>
            <a:ext cx="8064500" cy="4184650"/>
          </a:xfrm>
          <a:ln w="47625">
            <a:solidFill>
              <a:srgbClr val="33CC33"/>
            </a:solidFill>
          </a:ln>
          <a:effectLst>
            <a:prstShdw prst="shdw17" dist="17961" dir="2700000">
              <a:srgbClr val="1F7A1F"/>
            </a:prstShdw>
          </a:effectLst>
        </p:spPr>
        <p:txBody>
          <a:bodyPr/>
          <a:lstStyle/>
          <a:p>
            <a:pPr marL="609600" indent="-609600">
              <a:lnSpc>
                <a:spcPct val="90000"/>
              </a:lnSpc>
              <a:buFontTx/>
              <a:buNone/>
            </a:pPr>
            <a:r>
              <a:rPr lang="ar-TN" sz="2000" b="1" smtClean="0">
                <a:solidFill>
                  <a:srgbClr val="33CC33"/>
                </a:solidFill>
                <a:latin typeface="Arial Black" pitchFamily="34" charset="0"/>
                <a:cs typeface="Traditional Arabic" pitchFamily="2" charset="-78"/>
              </a:rPr>
              <a:t> </a:t>
            </a:r>
            <a:r>
              <a:rPr lang="en-US" sz="2000" smtClean="0"/>
              <a:t> </a:t>
            </a:r>
            <a:r>
              <a:rPr lang="ar-SA" sz="2000" b="1" smtClean="0">
                <a:solidFill>
                  <a:srgbClr val="33CC33"/>
                </a:solidFill>
              </a:rPr>
              <a:t>المشروع :</a:t>
            </a:r>
            <a:r>
              <a:rPr lang="ar-SA" sz="2000" b="1" smtClean="0"/>
              <a:t> </a:t>
            </a:r>
            <a:r>
              <a:rPr lang="ar-TN" sz="2000" b="1" smtClean="0">
                <a:solidFill>
                  <a:srgbClr val="0000FF"/>
                </a:solidFill>
              </a:rPr>
              <a:t>إنتاج وثيقة للعرض انطلاقا من عمليات البحث على الواب</a:t>
            </a:r>
            <a:r>
              <a:rPr lang="ar-TN" sz="2000" b="1" smtClean="0"/>
              <a:t> </a:t>
            </a:r>
            <a:r>
              <a:rPr lang="ar-SA" sz="2000" b="1" smtClean="0"/>
              <a:t>          </a:t>
            </a:r>
          </a:p>
          <a:p>
            <a:pPr marL="609600" indent="-609600">
              <a:lnSpc>
                <a:spcPct val="90000"/>
              </a:lnSpc>
              <a:buFontTx/>
              <a:buNone/>
            </a:pPr>
            <a:r>
              <a:rPr lang="ar-SA" sz="2000" b="1" smtClean="0"/>
              <a:t>  </a:t>
            </a:r>
            <a:r>
              <a:rPr lang="ar-SA" sz="2000" b="1" smtClean="0">
                <a:solidFill>
                  <a:srgbClr val="33CC33"/>
                </a:solidFill>
              </a:rPr>
              <a:t>الحصّة:</a:t>
            </a:r>
            <a:r>
              <a:rPr lang="ar-TN" sz="2000" b="1" smtClean="0"/>
              <a:t> الثانية</a:t>
            </a:r>
            <a:endParaRPr lang="ar-SA" sz="2000" b="1" smtClean="0"/>
          </a:p>
          <a:p>
            <a:pPr marL="609600" indent="-609600">
              <a:lnSpc>
                <a:spcPct val="90000"/>
              </a:lnSpc>
              <a:buFontTx/>
              <a:buNone/>
            </a:pPr>
            <a:r>
              <a:rPr lang="ar-SA" sz="2000" b="1" smtClean="0"/>
              <a:t>الكفاية المستهدفة : يتحكم المتعلم في استعمال الأدوات التقنية اللازمة لتكنولوجيات المعلومات والاتصال . </a:t>
            </a:r>
          </a:p>
          <a:p>
            <a:pPr marL="609600" indent="-609600">
              <a:lnSpc>
                <a:spcPct val="90000"/>
              </a:lnSpc>
              <a:buFontTx/>
              <a:buNone/>
            </a:pPr>
            <a:r>
              <a:rPr lang="ar-SA" sz="2000" b="1" smtClean="0">
                <a:solidFill>
                  <a:srgbClr val="33CC33"/>
                </a:solidFill>
              </a:rPr>
              <a:t>الأهداف المميّزة :</a:t>
            </a:r>
            <a:r>
              <a:rPr lang="ar-SA" sz="2000" b="1" smtClean="0"/>
              <a:t> </a:t>
            </a:r>
            <a:r>
              <a:rPr lang="ar-TN" sz="2000" b="1" smtClean="0"/>
              <a:t> 1. تعرّف مصادر المعلومات 2. التعامل مع محركات البحث</a:t>
            </a:r>
            <a:r>
              <a:rPr lang="ar-SA" sz="2000" b="1" smtClean="0"/>
              <a:t>.</a:t>
            </a:r>
          </a:p>
          <a:p>
            <a:pPr marL="609600" indent="-609600">
              <a:lnSpc>
                <a:spcPct val="90000"/>
              </a:lnSpc>
              <a:buFontTx/>
              <a:buNone/>
            </a:pPr>
            <a:r>
              <a:rPr lang="ar-SA" sz="2000" b="1" smtClean="0">
                <a:solidFill>
                  <a:srgbClr val="33CC33"/>
                </a:solidFill>
              </a:rPr>
              <a:t>المحتوى :</a:t>
            </a:r>
            <a:r>
              <a:rPr lang="ar-SA" sz="2000" b="1" smtClean="0"/>
              <a:t> تحديد مصادر المعلومات :</a:t>
            </a:r>
          </a:p>
          <a:p>
            <a:pPr marL="609600" indent="-609600">
              <a:lnSpc>
                <a:spcPct val="90000"/>
              </a:lnSpc>
              <a:buFontTx/>
              <a:buNone/>
            </a:pPr>
            <a:r>
              <a:rPr lang="ar-SA" sz="2000" b="1" smtClean="0"/>
              <a:t> 1. يجمع المتعلّمون المصادر التي يمكن أن تعينهم على توفير المعلومات </a:t>
            </a:r>
            <a:endParaRPr lang="en-US" sz="2000" b="1" smtClean="0"/>
          </a:p>
          <a:p>
            <a:pPr marL="609600" indent="-609600">
              <a:lnSpc>
                <a:spcPct val="90000"/>
              </a:lnSpc>
              <a:buFontTx/>
              <a:buNone/>
            </a:pPr>
            <a:r>
              <a:rPr lang="ar-SA" sz="2000" b="1" smtClean="0"/>
              <a:t>أقراص مضغوطة : موسوعات </a:t>
            </a:r>
            <a:endParaRPr lang="en-US" sz="2000" b="1" smtClean="0"/>
          </a:p>
          <a:p>
            <a:pPr marL="609600" indent="-609600">
              <a:lnSpc>
                <a:spcPct val="90000"/>
              </a:lnSpc>
              <a:buFontTx/>
              <a:buNone/>
            </a:pPr>
            <a:r>
              <a:rPr lang="ar-SA" sz="2000" b="1" smtClean="0"/>
              <a:t>محرّكات بحث: مثلا (قوقل ) </a:t>
            </a:r>
            <a:r>
              <a:rPr lang="fr-FR" sz="2000" b="1" smtClean="0"/>
              <a:t>Google </a:t>
            </a:r>
            <a:r>
              <a:rPr lang="ar-TN" sz="2000" b="1" smtClean="0"/>
              <a:t> الإصدار باللغة العربيّة </a:t>
            </a:r>
            <a:endParaRPr lang="en-US" sz="2000" b="1" smtClean="0"/>
          </a:p>
          <a:p>
            <a:pPr marL="609600" indent="-609600">
              <a:lnSpc>
                <a:spcPct val="90000"/>
              </a:lnSpc>
              <a:buFontTx/>
              <a:buNone/>
            </a:pPr>
            <a:r>
              <a:rPr lang="ar-SA" sz="2000" b="1" smtClean="0"/>
              <a:t>2. يحدّد المتعلمون البرمجيات التي ستعينهم على استثمار هذه المصادر   </a:t>
            </a:r>
            <a:r>
              <a:rPr lang="fr-FR" sz="1800" b="1" smtClean="0"/>
              <a:t>Internet Explorer</a:t>
            </a:r>
            <a:r>
              <a:rPr lang="fr-FR" sz="2000" b="1" smtClean="0"/>
              <a:t> </a:t>
            </a:r>
            <a:r>
              <a:rPr lang="fr-FR" sz="1800" b="1" smtClean="0"/>
              <a:t>Mozilla Firefox</a:t>
            </a:r>
            <a:endParaRPr lang="ar-SA" sz="1800" b="1" smtClean="0"/>
          </a:p>
          <a:p>
            <a:pPr marL="609600" indent="-609600">
              <a:lnSpc>
                <a:spcPct val="90000"/>
              </a:lnSpc>
              <a:buFontTx/>
              <a:buNone/>
            </a:pPr>
            <a:r>
              <a:rPr lang="ar-SA" sz="2000" b="1" smtClean="0">
                <a:solidFill>
                  <a:srgbClr val="33CC33"/>
                </a:solidFill>
              </a:rPr>
              <a:t>هدف الحصّة :</a:t>
            </a:r>
            <a:r>
              <a:rPr lang="ar-SA" sz="2000" b="1" smtClean="0"/>
              <a:t> أن يكون المتعلّم قادرا على التعامل مع مصادر البحث.</a:t>
            </a:r>
            <a:r>
              <a:rPr lang="ar-SA" sz="2000" smtClean="0"/>
              <a:t> </a:t>
            </a:r>
            <a:r>
              <a:rPr lang="ar-SA" sz="2000" b="1" smtClean="0">
                <a:cs typeface="Traditional Arabic" pitchFamily="2" charset="-78"/>
              </a:rPr>
              <a:t> </a:t>
            </a:r>
          </a:p>
        </p:txBody>
      </p:sp>
      <p:sp>
        <p:nvSpPr>
          <p:cNvPr id="170032" name="AutoShape 48" descr="webshots">
            <a:hlinkClick r:id="rId9" action="ppaction://hlinkfile"/>
          </p:cNvPr>
          <p:cNvSpPr>
            <a:spLocks noChangeArrowheads="1"/>
          </p:cNvSpPr>
          <p:nvPr/>
        </p:nvSpPr>
        <p:spPr bwMode="auto">
          <a:xfrm>
            <a:off x="982663" y="5876925"/>
            <a:ext cx="2220912" cy="533400"/>
          </a:xfrm>
          <a:prstGeom prst="flowChartTerminator">
            <a:avLst/>
          </a:prstGeom>
          <a:blipFill dpi="0" rotWithShape="0">
            <a:blip r:embed="rId10"/>
            <a:srcRect/>
            <a:stretch>
              <a:fillRect/>
            </a:stretch>
          </a:blipFill>
          <a:ln w="47625">
            <a:solidFill>
              <a:srgbClr val="33CC33"/>
            </a:solidFill>
            <a:miter lim="800000"/>
            <a:headEnd/>
            <a:tailEnd/>
          </a:ln>
          <a:effectLst>
            <a:prstShdw prst="shdw17" dist="17961" dir="2700000">
              <a:srgbClr val="1F7A1F"/>
            </a:prstShdw>
          </a:effectLst>
        </p:spPr>
        <p:txBody>
          <a:bodyPr wrap="none" anchor="ctr"/>
          <a:lstStyle/>
          <a:p>
            <a:pPr algn="ctr" rtl="1"/>
            <a:r>
              <a:rPr lang="ar-TN" sz="2800">
                <a:cs typeface="Traditional Arabic" pitchFamily="2" charset="-78"/>
              </a:rPr>
              <a:t>جذاذة النّشاط</a:t>
            </a:r>
            <a:endParaRPr lang="fr-FR" sz="2800">
              <a:cs typeface="Traditional Arabic" pitchFamily="2" charset="-78"/>
            </a:endParaRPr>
          </a:p>
        </p:txBody>
      </p:sp>
      <p:sp>
        <p:nvSpPr>
          <p:cNvPr id="50188" name="Oval 49" descr="webshots"/>
          <p:cNvSpPr>
            <a:spLocks noChangeArrowheads="1"/>
          </p:cNvSpPr>
          <p:nvPr/>
        </p:nvSpPr>
        <p:spPr bwMode="auto">
          <a:xfrm>
            <a:off x="250825" y="6400800"/>
            <a:ext cx="685800" cy="381000"/>
          </a:xfrm>
          <a:prstGeom prst="ellipse">
            <a:avLst/>
          </a:prstGeom>
          <a:blipFill dpi="0" rotWithShape="1">
            <a:blip r:embed="rId4"/>
            <a:srcRect/>
            <a:stretch>
              <a:fillRect/>
            </a:stretch>
          </a:blipFill>
          <a:ln w="25400" cap="sq">
            <a:solidFill>
              <a:schemeClr val="tx1"/>
            </a:solidFill>
            <a:miter lim="800000"/>
            <a:headEnd type="none" w="sm" len="sm"/>
            <a:tailEnd type="none" w="sm" len="sm"/>
          </a:ln>
        </p:spPr>
        <p:txBody>
          <a:bodyPr wrap="none" anchor="ctr"/>
          <a:lstStyle/>
          <a:p>
            <a:pPr algn="ctr" rtl="1"/>
            <a:r>
              <a:rPr lang="fr-FR">
                <a:cs typeface="Times New Roman" pitchFamily="18" charset="0"/>
              </a:rPr>
              <a:t>19</a:t>
            </a:r>
            <a:endParaRPr lang="en-US">
              <a:cs typeface="Times New Roman" pitchFamily="18" charset="0"/>
            </a:endParaRPr>
          </a:p>
        </p:txBody>
      </p:sp>
      <p:sp>
        <p:nvSpPr>
          <p:cNvPr id="13" name="AutoShape 234">
            <a:hlinkClick r:id="rId11" action="ppaction://hlinkfile"/>
          </p:cNvPr>
          <p:cNvSpPr>
            <a:spLocks noChangeArrowheads="1"/>
          </p:cNvSpPr>
          <p:nvPr/>
        </p:nvSpPr>
        <p:spPr bwMode="auto">
          <a:xfrm>
            <a:off x="5857884" y="6000768"/>
            <a:ext cx="2220912" cy="533400"/>
          </a:xfrm>
          <a:prstGeom prst="flowChartTerminator">
            <a:avLst/>
          </a:prstGeom>
          <a:gradFill rotWithShape="0">
            <a:gsLst>
              <a:gs pos="0">
                <a:schemeClr val="accent1"/>
              </a:gs>
              <a:gs pos="100000">
                <a:schemeClr val="accent1">
                  <a:gamma/>
                  <a:shade val="36078"/>
                  <a:invGamma/>
                </a:schemeClr>
              </a:gs>
            </a:gsLst>
            <a:path path="shape">
              <a:fillToRect l="50000" t="50000" r="50000" b="50000"/>
            </a:path>
          </a:gradFill>
          <a:ln w="47625">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rtl="1">
              <a:defRPr/>
            </a:pPr>
            <a:endParaRPr lang="fr-FR" sz="2800" dirty="0">
              <a:cs typeface="Times New Roman" pitchFamily="18" charset="0"/>
            </a:endParaRPr>
          </a:p>
        </p:txBody>
      </p:sp>
      <p:graphicFrame>
        <p:nvGraphicFramePr>
          <p:cNvPr id="14" name="Tableau 13"/>
          <p:cNvGraphicFramePr>
            <a:graphicFrameLocks noGrp="1"/>
          </p:cNvGraphicFramePr>
          <p:nvPr/>
        </p:nvGraphicFramePr>
        <p:xfrm>
          <a:off x="642910" y="357166"/>
          <a:ext cx="6096000" cy="1371600"/>
        </p:xfrm>
        <a:graphic>
          <a:graphicData uri="http://schemas.openxmlformats.org/drawingml/2006/table">
            <a:tbl>
              <a:tblPr rtl="1" firstRow="1" bandRow="1">
                <a:tableStyleId>{073A0DAA-6AF3-43AB-8588-CEC1D06C72B9}</a:tableStyleId>
              </a:tblPr>
              <a:tblGrid>
                <a:gridCol w="1527784"/>
                <a:gridCol w="1520216"/>
                <a:gridCol w="762000"/>
                <a:gridCol w="762000"/>
                <a:gridCol w="1524000"/>
              </a:tblGrid>
              <a:tr h="370840">
                <a:tc>
                  <a:txBody>
                    <a:bodyPr/>
                    <a:lstStyle/>
                    <a:p>
                      <a:pPr algn="ctr" rtl="1"/>
                      <a:endParaRPr lang="ar-SA" dirty="0"/>
                    </a:p>
                  </a:txBody>
                  <a:tcPr>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1"/>
                      <a:r>
                        <a:rPr lang="ar-SA" sz="2400" dirty="0" smtClean="0"/>
                        <a:t>14</a:t>
                      </a:r>
                      <a:r>
                        <a:rPr lang="ar-SA" sz="2400" baseline="0" dirty="0" smtClean="0"/>
                        <a:t> - 15</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gridSpan="2">
                  <a:txBody>
                    <a:bodyPr/>
                    <a:lstStyle/>
                    <a:p>
                      <a:pPr algn="ctr" rtl="1"/>
                      <a:r>
                        <a:rPr lang="ar-SA" sz="2400" dirty="0" smtClean="0"/>
                        <a:t>15 - 16</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rtl="1"/>
                      <a:endParaRPr lang="ar-SA"/>
                    </a:p>
                  </a:txBody>
                  <a:tcPr/>
                </a:tc>
                <a:tc>
                  <a:txBody>
                    <a:bodyPr/>
                    <a:lstStyle/>
                    <a:p>
                      <a:pPr algn="ctr" rtl="1"/>
                      <a:r>
                        <a:rPr lang="ar-SA" sz="2400" dirty="0" smtClean="0"/>
                        <a:t>16 - 17</a:t>
                      </a:r>
                      <a:endParaRPr lang="ar-SA" sz="2400" b="1" dirty="0"/>
                    </a:p>
                  </a:txBody>
                  <a:tcPr>
                    <a:lnL w="38100" cap="flat" cmpd="sng" algn="ctr">
                      <a:solidFill>
                        <a:schemeClr val="tx1"/>
                      </a:solidFill>
                      <a:prstDash val="solid"/>
                      <a:round/>
                      <a:headEnd type="none" w="med" len="med"/>
                      <a:tailEnd type="none" w="med" len="med"/>
                    </a:lnL>
                    <a:solidFill>
                      <a:schemeClr val="accent1">
                        <a:lumMod val="75000"/>
                      </a:schemeClr>
                    </a:solidFill>
                  </a:tcPr>
                </a:tc>
              </a:tr>
              <a:tr h="370840">
                <a:tc>
                  <a:txBody>
                    <a:bodyPr/>
                    <a:lstStyle/>
                    <a:p>
                      <a:pPr algn="ctr" rtl="1"/>
                      <a:r>
                        <a:rPr lang="ar-SA" sz="2400" b="1" dirty="0" smtClean="0"/>
                        <a:t>الاثنين </a:t>
                      </a:r>
                      <a:endParaRPr lang="ar-SA" sz="2400"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1"/>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rtl="1"/>
                      <a:r>
                        <a:rPr lang="ar-SA" sz="2400" b="1" dirty="0" smtClean="0"/>
                        <a:t>6ب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rtl="1"/>
                      <a:endParaRPr lang="ar-SA"/>
                    </a:p>
                  </a:txBody>
                  <a:tcPr/>
                </a:tc>
                <a:tc>
                  <a:txBody>
                    <a:bodyPr/>
                    <a:lstStyle/>
                    <a:p>
                      <a:pPr algn="ctr" rtl="1"/>
                      <a:r>
                        <a:rPr lang="ar-SA" sz="2400" b="1" dirty="0" smtClean="0"/>
                        <a:t>6 </a:t>
                      </a:r>
                      <a:r>
                        <a:rPr lang="ar-SA" sz="2400" b="1" dirty="0" err="1" smtClean="0"/>
                        <a:t>ب</a:t>
                      </a:r>
                      <a:endParaRPr lang="ar-SA" sz="2400"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algn="ctr" rtl="1"/>
                      <a:r>
                        <a:rPr lang="ar-SA" sz="2400" b="1" dirty="0" smtClean="0"/>
                        <a:t>الأربعاء </a:t>
                      </a:r>
                      <a:endParaRPr lang="ar-SA"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70032"/>
                                        </p:tgtEl>
                                        <p:attrNameLst>
                                          <p:attrName>style.visibility</p:attrName>
                                        </p:attrNameLst>
                                      </p:cBhvr>
                                      <p:to>
                                        <p:strVal val="visible"/>
                                      </p:to>
                                    </p:set>
                                    <p:anim calcmode="lin" valueType="num">
                                      <p:cBhvr>
                                        <p:cTn id="7" dur="1000" fill="hold"/>
                                        <p:tgtEl>
                                          <p:spTgt spid="170032"/>
                                        </p:tgtEl>
                                        <p:attrNameLst>
                                          <p:attrName>ppt_w</p:attrName>
                                        </p:attrNameLst>
                                      </p:cBhvr>
                                      <p:tavLst>
                                        <p:tav tm="0">
                                          <p:val>
                                            <p:fltVal val="0"/>
                                          </p:val>
                                        </p:tav>
                                        <p:tav tm="100000">
                                          <p:val>
                                            <p:strVal val="#ppt_w"/>
                                          </p:val>
                                        </p:tav>
                                      </p:tavLst>
                                    </p:anim>
                                    <p:anim calcmode="lin" valueType="num">
                                      <p:cBhvr>
                                        <p:cTn id="8" dur="1000" fill="hold"/>
                                        <p:tgtEl>
                                          <p:spTgt spid="170032"/>
                                        </p:tgtEl>
                                        <p:attrNameLst>
                                          <p:attrName>ppt_h</p:attrName>
                                        </p:attrNameLst>
                                      </p:cBhvr>
                                      <p:tavLst>
                                        <p:tav tm="0">
                                          <p:val>
                                            <p:fltVal val="0"/>
                                          </p:val>
                                        </p:tav>
                                        <p:tav tm="100000">
                                          <p:val>
                                            <p:strVal val="#ppt_h"/>
                                          </p:val>
                                        </p:tav>
                                      </p:tavLst>
                                    </p:anim>
                                    <p:anim calcmode="lin" valueType="num">
                                      <p:cBhvr>
                                        <p:cTn id="9" dur="1000" fill="hold"/>
                                        <p:tgtEl>
                                          <p:spTgt spid="17003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003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170031">
                                            <p:txEl>
                                              <p:pRg st="0" end="0"/>
                                            </p:txEl>
                                          </p:spTgt>
                                        </p:tgtEl>
                                        <p:attrNameLst>
                                          <p:attrName>style.visibility</p:attrName>
                                        </p:attrNameLst>
                                      </p:cBhvr>
                                      <p:to>
                                        <p:strVal val="visible"/>
                                      </p:to>
                                    </p:set>
                                    <p:anim calcmode="lin" valueType="num">
                                      <p:cBhvr>
                                        <p:cTn id="14" dur="1000" fill="hold"/>
                                        <p:tgtEl>
                                          <p:spTgt spid="170031">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70031">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17003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7003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170031">
                                            <p:txEl>
                                              <p:pRg st="1" end="1"/>
                                            </p:txEl>
                                          </p:spTgt>
                                        </p:tgtEl>
                                        <p:attrNameLst>
                                          <p:attrName>style.visibility</p:attrName>
                                        </p:attrNameLst>
                                      </p:cBhvr>
                                      <p:to>
                                        <p:strVal val="visible"/>
                                      </p:to>
                                    </p:set>
                                    <p:anim calcmode="lin" valueType="num">
                                      <p:cBhvr>
                                        <p:cTn id="21" dur="1000" fill="hold"/>
                                        <p:tgtEl>
                                          <p:spTgt spid="170031">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170031">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17003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7003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170031">
                                            <p:txEl>
                                              <p:pRg st="2" end="2"/>
                                            </p:txEl>
                                          </p:spTgt>
                                        </p:tgtEl>
                                        <p:attrNameLst>
                                          <p:attrName>style.visibility</p:attrName>
                                        </p:attrNameLst>
                                      </p:cBhvr>
                                      <p:to>
                                        <p:strVal val="visible"/>
                                      </p:to>
                                    </p:set>
                                    <p:anim calcmode="lin" valueType="num">
                                      <p:cBhvr>
                                        <p:cTn id="28" dur="1000" fill="hold"/>
                                        <p:tgtEl>
                                          <p:spTgt spid="170031">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170031">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17003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7003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grpId="0" nodeType="afterEffect">
                                  <p:stCondLst>
                                    <p:cond delay="0"/>
                                  </p:stCondLst>
                                  <p:childTnLst>
                                    <p:set>
                                      <p:cBhvr>
                                        <p:cTn id="34" dur="1" fill="hold">
                                          <p:stCondLst>
                                            <p:cond delay="0"/>
                                          </p:stCondLst>
                                        </p:cTn>
                                        <p:tgtEl>
                                          <p:spTgt spid="170031">
                                            <p:txEl>
                                              <p:pRg st="3" end="3"/>
                                            </p:txEl>
                                          </p:spTgt>
                                        </p:tgtEl>
                                        <p:attrNameLst>
                                          <p:attrName>style.visibility</p:attrName>
                                        </p:attrNameLst>
                                      </p:cBhvr>
                                      <p:to>
                                        <p:strVal val="visible"/>
                                      </p:to>
                                    </p:set>
                                    <p:anim calcmode="lin" valueType="num">
                                      <p:cBhvr>
                                        <p:cTn id="35" dur="1000" fill="hold"/>
                                        <p:tgtEl>
                                          <p:spTgt spid="170031">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170031">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17003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7003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grpId="0" nodeType="afterEffect">
                                  <p:stCondLst>
                                    <p:cond delay="0"/>
                                  </p:stCondLst>
                                  <p:childTnLst>
                                    <p:set>
                                      <p:cBhvr>
                                        <p:cTn id="41" dur="1" fill="hold">
                                          <p:stCondLst>
                                            <p:cond delay="0"/>
                                          </p:stCondLst>
                                        </p:cTn>
                                        <p:tgtEl>
                                          <p:spTgt spid="170031">
                                            <p:txEl>
                                              <p:pRg st="4" end="4"/>
                                            </p:txEl>
                                          </p:spTgt>
                                        </p:tgtEl>
                                        <p:attrNameLst>
                                          <p:attrName>style.visibility</p:attrName>
                                        </p:attrNameLst>
                                      </p:cBhvr>
                                      <p:to>
                                        <p:strVal val="visible"/>
                                      </p:to>
                                    </p:set>
                                    <p:anim calcmode="lin" valueType="num">
                                      <p:cBhvr>
                                        <p:cTn id="42" dur="1000" fill="hold"/>
                                        <p:tgtEl>
                                          <p:spTgt spid="170031">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170031">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17003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7003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15" presetClass="entr" presetSubtype="0" fill="hold" grpId="0" nodeType="afterEffect">
                                  <p:stCondLst>
                                    <p:cond delay="0"/>
                                  </p:stCondLst>
                                  <p:childTnLst>
                                    <p:set>
                                      <p:cBhvr>
                                        <p:cTn id="48" dur="1" fill="hold">
                                          <p:stCondLst>
                                            <p:cond delay="0"/>
                                          </p:stCondLst>
                                        </p:cTn>
                                        <p:tgtEl>
                                          <p:spTgt spid="170031">
                                            <p:txEl>
                                              <p:pRg st="5" end="5"/>
                                            </p:txEl>
                                          </p:spTgt>
                                        </p:tgtEl>
                                        <p:attrNameLst>
                                          <p:attrName>style.visibility</p:attrName>
                                        </p:attrNameLst>
                                      </p:cBhvr>
                                      <p:to>
                                        <p:strVal val="visible"/>
                                      </p:to>
                                    </p:set>
                                    <p:anim calcmode="lin" valueType="num">
                                      <p:cBhvr>
                                        <p:cTn id="49" dur="1000" fill="hold"/>
                                        <p:tgtEl>
                                          <p:spTgt spid="170031">
                                            <p:txEl>
                                              <p:pRg st="5" end="5"/>
                                            </p:txEl>
                                          </p:spTgt>
                                        </p:tgtEl>
                                        <p:attrNameLst>
                                          <p:attrName>ppt_w</p:attrName>
                                        </p:attrNameLst>
                                      </p:cBhvr>
                                      <p:tavLst>
                                        <p:tav tm="0">
                                          <p:val>
                                            <p:fltVal val="0"/>
                                          </p:val>
                                        </p:tav>
                                        <p:tav tm="100000">
                                          <p:val>
                                            <p:strVal val="#ppt_w"/>
                                          </p:val>
                                        </p:tav>
                                      </p:tavLst>
                                    </p:anim>
                                    <p:anim calcmode="lin" valueType="num">
                                      <p:cBhvr>
                                        <p:cTn id="50" dur="1000" fill="hold"/>
                                        <p:tgtEl>
                                          <p:spTgt spid="170031">
                                            <p:txEl>
                                              <p:pRg st="5" end="5"/>
                                            </p:txEl>
                                          </p:spTgt>
                                        </p:tgtEl>
                                        <p:attrNameLst>
                                          <p:attrName>ppt_h</p:attrName>
                                        </p:attrNameLst>
                                      </p:cBhvr>
                                      <p:tavLst>
                                        <p:tav tm="0">
                                          <p:val>
                                            <p:fltVal val="0"/>
                                          </p:val>
                                        </p:tav>
                                        <p:tav tm="100000">
                                          <p:val>
                                            <p:strVal val="#ppt_h"/>
                                          </p:val>
                                        </p:tav>
                                      </p:tavLst>
                                    </p:anim>
                                    <p:anim calcmode="lin" valueType="num">
                                      <p:cBhvr>
                                        <p:cTn id="51" dur="1000" fill="hold"/>
                                        <p:tgtEl>
                                          <p:spTgt spid="170031">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70031">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7000"/>
                            </p:stCondLst>
                            <p:childTnLst>
                              <p:par>
                                <p:cTn id="54" presetID="15" presetClass="entr" presetSubtype="0" fill="hold" grpId="0" nodeType="afterEffect">
                                  <p:stCondLst>
                                    <p:cond delay="0"/>
                                  </p:stCondLst>
                                  <p:childTnLst>
                                    <p:set>
                                      <p:cBhvr>
                                        <p:cTn id="55" dur="1" fill="hold">
                                          <p:stCondLst>
                                            <p:cond delay="0"/>
                                          </p:stCondLst>
                                        </p:cTn>
                                        <p:tgtEl>
                                          <p:spTgt spid="170031">
                                            <p:txEl>
                                              <p:pRg st="6" end="6"/>
                                            </p:txEl>
                                          </p:spTgt>
                                        </p:tgtEl>
                                        <p:attrNameLst>
                                          <p:attrName>style.visibility</p:attrName>
                                        </p:attrNameLst>
                                      </p:cBhvr>
                                      <p:to>
                                        <p:strVal val="visible"/>
                                      </p:to>
                                    </p:set>
                                    <p:anim calcmode="lin" valueType="num">
                                      <p:cBhvr>
                                        <p:cTn id="56" dur="1000" fill="hold"/>
                                        <p:tgtEl>
                                          <p:spTgt spid="170031">
                                            <p:txEl>
                                              <p:pRg st="6" end="6"/>
                                            </p:txEl>
                                          </p:spTgt>
                                        </p:tgtEl>
                                        <p:attrNameLst>
                                          <p:attrName>ppt_w</p:attrName>
                                        </p:attrNameLst>
                                      </p:cBhvr>
                                      <p:tavLst>
                                        <p:tav tm="0">
                                          <p:val>
                                            <p:fltVal val="0"/>
                                          </p:val>
                                        </p:tav>
                                        <p:tav tm="100000">
                                          <p:val>
                                            <p:strVal val="#ppt_w"/>
                                          </p:val>
                                        </p:tav>
                                      </p:tavLst>
                                    </p:anim>
                                    <p:anim calcmode="lin" valueType="num">
                                      <p:cBhvr>
                                        <p:cTn id="57" dur="1000" fill="hold"/>
                                        <p:tgtEl>
                                          <p:spTgt spid="170031">
                                            <p:txEl>
                                              <p:pRg st="6" end="6"/>
                                            </p:txEl>
                                          </p:spTgt>
                                        </p:tgtEl>
                                        <p:attrNameLst>
                                          <p:attrName>ppt_h</p:attrName>
                                        </p:attrNameLst>
                                      </p:cBhvr>
                                      <p:tavLst>
                                        <p:tav tm="0">
                                          <p:val>
                                            <p:fltVal val="0"/>
                                          </p:val>
                                        </p:tav>
                                        <p:tav tm="100000">
                                          <p:val>
                                            <p:strVal val="#ppt_h"/>
                                          </p:val>
                                        </p:tav>
                                      </p:tavLst>
                                    </p:anim>
                                    <p:anim calcmode="lin" valueType="num">
                                      <p:cBhvr>
                                        <p:cTn id="58" dur="1000" fill="hold"/>
                                        <p:tgtEl>
                                          <p:spTgt spid="17003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7003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60" fill="hold">
                            <p:stCondLst>
                              <p:cond delay="8000"/>
                            </p:stCondLst>
                            <p:childTnLst>
                              <p:par>
                                <p:cTn id="61" presetID="15" presetClass="entr" presetSubtype="0" fill="hold" grpId="0" nodeType="afterEffect">
                                  <p:stCondLst>
                                    <p:cond delay="0"/>
                                  </p:stCondLst>
                                  <p:childTnLst>
                                    <p:set>
                                      <p:cBhvr>
                                        <p:cTn id="62" dur="1" fill="hold">
                                          <p:stCondLst>
                                            <p:cond delay="0"/>
                                          </p:stCondLst>
                                        </p:cTn>
                                        <p:tgtEl>
                                          <p:spTgt spid="170031">
                                            <p:txEl>
                                              <p:pRg st="7" end="7"/>
                                            </p:txEl>
                                          </p:spTgt>
                                        </p:tgtEl>
                                        <p:attrNameLst>
                                          <p:attrName>style.visibility</p:attrName>
                                        </p:attrNameLst>
                                      </p:cBhvr>
                                      <p:to>
                                        <p:strVal val="visible"/>
                                      </p:to>
                                    </p:set>
                                    <p:anim calcmode="lin" valueType="num">
                                      <p:cBhvr>
                                        <p:cTn id="63" dur="1000" fill="hold"/>
                                        <p:tgtEl>
                                          <p:spTgt spid="170031">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170031">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170031">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70031">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par>
                          <p:cTn id="67" fill="hold">
                            <p:stCondLst>
                              <p:cond delay="9000"/>
                            </p:stCondLst>
                            <p:childTnLst>
                              <p:par>
                                <p:cTn id="68" presetID="15" presetClass="entr" presetSubtype="0" fill="hold" grpId="0" nodeType="afterEffect">
                                  <p:stCondLst>
                                    <p:cond delay="0"/>
                                  </p:stCondLst>
                                  <p:childTnLst>
                                    <p:set>
                                      <p:cBhvr>
                                        <p:cTn id="69" dur="1" fill="hold">
                                          <p:stCondLst>
                                            <p:cond delay="0"/>
                                          </p:stCondLst>
                                        </p:cTn>
                                        <p:tgtEl>
                                          <p:spTgt spid="170031">
                                            <p:txEl>
                                              <p:pRg st="8" end="8"/>
                                            </p:txEl>
                                          </p:spTgt>
                                        </p:tgtEl>
                                        <p:attrNameLst>
                                          <p:attrName>style.visibility</p:attrName>
                                        </p:attrNameLst>
                                      </p:cBhvr>
                                      <p:to>
                                        <p:strVal val="visible"/>
                                      </p:to>
                                    </p:set>
                                    <p:anim calcmode="lin" valueType="num">
                                      <p:cBhvr>
                                        <p:cTn id="70" dur="1000" fill="hold"/>
                                        <p:tgtEl>
                                          <p:spTgt spid="170031">
                                            <p:txEl>
                                              <p:pRg st="8" end="8"/>
                                            </p:txEl>
                                          </p:spTgt>
                                        </p:tgtEl>
                                        <p:attrNameLst>
                                          <p:attrName>ppt_w</p:attrName>
                                        </p:attrNameLst>
                                      </p:cBhvr>
                                      <p:tavLst>
                                        <p:tav tm="0">
                                          <p:val>
                                            <p:fltVal val="0"/>
                                          </p:val>
                                        </p:tav>
                                        <p:tav tm="100000">
                                          <p:val>
                                            <p:strVal val="#ppt_w"/>
                                          </p:val>
                                        </p:tav>
                                      </p:tavLst>
                                    </p:anim>
                                    <p:anim calcmode="lin" valueType="num">
                                      <p:cBhvr>
                                        <p:cTn id="71" dur="1000" fill="hold"/>
                                        <p:tgtEl>
                                          <p:spTgt spid="170031">
                                            <p:txEl>
                                              <p:pRg st="8" end="8"/>
                                            </p:txEl>
                                          </p:spTgt>
                                        </p:tgtEl>
                                        <p:attrNameLst>
                                          <p:attrName>ppt_h</p:attrName>
                                        </p:attrNameLst>
                                      </p:cBhvr>
                                      <p:tavLst>
                                        <p:tav tm="0">
                                          <p:val>
                                            <p:fltVal val="0"/>
                                          </p:val>
                                        </p:tav>
                                        <p:tav tm="100000">
                                          <p:val>
                                            <p:strVal val="#ppt_h"/>
                                          </p:val>
                                        </p:tav>
                                      </p:tavLst>
                                    </p:anim>
                                    <p:anim calcmode="lin" valueType="num">
                                      <p:cBhvr>
                                        <p:cTn id="72" dur="1000" fill="hold"/>
                                        <p:tgtEl>
                                          <p:spTgt spid="17003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17003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par>
                          <p:cTn id="74" fill="hold">
                            <p:stCondLst>
                              <p:cond delay="10000"/>
                            </p:stCondLst>
                            <p:childTnLst>
                              <p:par>
                                <p:cTn id="75" presetID="15" presetClass="entr" presetSubtype="0" fill="hold" grpId="0" nodeType="afterEffect">
                                  <p:stCondLst>
                                    <p:cond delay="0"/>
                                  </p:stCondLst>
                                  <p:childTnLst>
                                    <p:set>
                                      <p:cBhvr>
                                        <p:cTn id="76" dur="1" fill="hold">
                                          <p:stCondLst>
                                            <p:cond delay="0"/>
                                          </p:stCondLst>
                                        </p:cTn>
                                        <p:tgtEl>
                                          <p:spTgt spid="170031">
                                            <p:txEl>
                                              <p:pRg st="9" end="9"/>
                                            </p:txEl>
                                          </p:spTgt>
                                        </p:tgtEl>
                                        <p:attrNameLst>
                                          <p:attrName>style.visibility</p:attrName>
                                        </p:attrNameLst>
                                      </p:cBhvr>
                                      <p:to>
                                        <p:strVal val="visible"/>
                                      </p:to>
                                    </p:set>
                                    <p:anim calcmode="lin" valueType="num">
                                      <p:cBhvr>
                                        <p:cTn id="77" dur="1000" fill="hold"/>
                                        <p:tgtEl>
                                          <p:spTgt spid="170031">
                                            <p:txEl>
                                              <p:pRg st="9" end="9"/>
                                            </p:txEl>
                                          </p:spTgt>
                                        </p:tgtEl>
                                        <p:attrNameLst>
                                          <p:attrName>ppt_w</p:attrName>
                                        </p:attrNameLst>
                                      </p:cBhvr>
                                      <p:tavLst>
                                        <p:tav tm="0">
                                          <p:val>
                                            <p:fltVal val="0"/>
                                          </p:val>
                                        </p:tav>
                                        <p:tav tm="100000">
                                          <p:val>
                                            <p:strVal val="#ppt_w"/>
                                          </p:val>
                                        </p:tav>
                                      </p:tavLst>
                                    </p:anim>
                                    <p:anim calcmode="lin" valueType="num">
                                      <p:cBhvr>
                                        <p:cTn id="78" dur="1000" fill="hold"/>
                                        <p:tgtEl>
                                          <p:spTgt spid="170031">
                                            <p:txEl>
                                              <p:pRg st="9" end="9"/>
                                            </p:txEl>
                                          </p:spTgt>
                                        </p:tgtEl>
                                        <p:attrNameLst>
                                          <p:attrName>ppt_h</p:attrName>
                                        </p:attrNameLst>
                                      </p:cBhvr>
                                      <p:tavLst>
                                        <p:tav tm="0">
                                          <p:val>
                                            <p:fltVal val="0"/>
                                          </p:val>
                                        </p:tav>
                                        <p:tav tm="100000">
                                          <p:val>
                                            <p:strVal val="#ppt_h"/>
                                          </p:val>
                                        </p:tav>
                                      </p:tavLst>
                                    </p:anim>
                                    <p:anim calcmode="lin" valueType="num">
                                      <p:cBhvr>
                                        <p:cTn id="79" dur="1000" fill="hold"/>
                                        <p:tgtEl>
                                          <p:spTgt spid="170031">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170031">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par>
                          <p:cTn id="81" fill="hold">
                            <p:stCondLst>
                              <p:cond delay="11000"/>
                            </p:stCondLst>
                            <p:childTnLst>
                              <p:par>
                                <p:cTn id="82" presetID="5" presetClass="entr" presetSubtype="10" fill="hold" nodeType="afterEffect">
                                  <p:stCondLst>
                                    <p:cond delay="0"/>
                                  </p:stCondLst>
                                  <p:childTnLst>
                                    <p:set>
                                      <p:cBhvr>
                                        <p:cTn id="83" dur="1" fill="hold">
                                          <p:stCondLst>
                                            <p:cond delay="0"/>
                                          </p:stCondLst>
                                        </p:cTn>
                                        <p:tgtEl>
                                          <p:spTgt spid="170028"/>
                                        </p:tgtEl>
                                        <p:attrNameLst>
                                          <p:attrName>style.visibility</p:attrName>
                                        </p:attrNameLst>
                                      </p:cBhvr>
                                      <p:to>
                                        <p:strVal val="visible"/>
                                      </p:to>
                                    </p:set>
                                    <p:animEffect transition="in" filter="checkerboard(across)">
                                      <p:cBhvr>
                                        <p:cTn id="84" dur="500"/>
                                        <p:tgtEl>
                                          <p:spTgt spid="170028"/>
                                        </p:tgtEl>
                                      </p:cBhvr>
                                    </p:animEffect>
                                  </p:childTnLst>
                                </p:cTn>
                              </p:par>
                            </p:childTnLst>
                          </p:cTn>
                        </p:par>
                        <p:par>
                          <p:cTn id="85" fill="hold">
                            <p:stCondLst>
                              <p:cond delay="11500"/>
                            </p:stCondLst>
                            <p:childTnLst>
                              <p:par>
                                <p:cTn id="86" presetID="5" presetClass="entr" presetSubtype="10" fill="hold" nodeType="afterEffect">
                                  <p:stCondLst>
                                    <p:cond delay="0"/>
                                  </p:stCondLst>
                                  <p:childTnLst>
                                    <p:set>
                                      <p:cBhvr>
                                        <p:cTn id="87" dur="1" fill="hold">
                                          <p:stCondLst>
                                            <p:cond delay="0"/>
                                          </p:stCondLst>
                                        </p:cTn>
                                        <p:tgtEl>
                                          <p:spTgt spid="170029"/>
                                        </p:tgtEl>
                                        <p:attrNameLst>
                                          <p:attrName>style.visibility</p:attrName>
                                        </p:attrNameLst>
                                      </p:cBhvr>
                                      <p:to>
                                        <p:strVal val="visible"/>
                                      </p:to>
                                    </p:set>
                                    <p:animEffect transition="in" filter="checkerboard(across)">
                                      <p:cBhvr>
                                        <p:cTn id="88" dur="500"/>
                                        <p:tgtEl>
                                          <p:spTgt spid="170029"/>
                                        </p:tgtEl>
                                      </p:cBhvr>
                                    </p:animEffect>
                                  </p:childTnLst>
                                </p:cTn>
                              </p:par>
                            </p:childTnLst>
                          </p:cTn>
                        </p:par>
                        <p:par>
                          <p:cTn id="89" fill="hold">
                            <p:stCondLst>
                              <p:cond delay="12000"/>
                            </p:stCondLst>
                            <p:childTnLst>
                              <p:par>
                                <p:cTn id="90" presetID="5" presetClass="entr" presetSubtype="10" fill="hold" nodeType="afterEffect">
                                  <p:stCondLst>
                                    <p:cond delay="0"/>
                                  </p:stCondLst>
                                  <p:childTnLst>
                                    <p:set>
                                      <p:cBhvr>
                                        <p:cTn id="91" dur="1" fill="hold">
                                          <p:stCondLst>
                                            <p:cond delay="0"/>
                                          </p:stCondLst>
                                        </p:cTn>
                                        <p:tgtEl>
                                          <p:spTgt spid="170030"/>
                                        </p:tgtEl>
                                        <p:attrNameLst>
                                          <p:attrName>style.visibility</p:attrName>
                                        </p:attrNameLst>
                                      </p:cBhvr>
                                      <p:to>
                                        <p:strVal val="visible"/>
                                      </p:to>
                                    </p:set>
                                    <p:animEffect transition="in" filter="checkerboard(across)">
                                      <p:cBhvr>
                                        <p:cTn id="92" dur="500"/>
                                        <p:tgtEl>
                                          <p:spTgt spid="170030"/>
                                        </p:tgtEl>
                                      </p:cBhvr>
                                    </p:animEffect>
                                  </p:childTnLst>
                                </p:cTn>
                              </p:par>
                            </p:childTnLst>
                          </p:cTn>
                        </p:par>
                        <p:par>
                          <p:cTn id="93" fill="hold">
                            <p:stCondLst>
                              <p:cond delay="12500"/>
                            </p:stCondLst>
                            <p:childTnLst>
                              <p:par>
                                <p:cTn id="94" presetID="15" presetClass="entr" presetSubtype="0" fill="hold" grpId="0" nodeType="afterEffect">
                                  <p:stCondLst>
                                    <p:cond delay="0"/>
                                  </p:stCondLst>
                                  <p:childTnLst>
                                    <p:set>
                                      <p:cBhvr>
                                        <p:cTn id="95" dur="1" fill="hold">
                                          <p:stCondLst>
                                            <p:cond delay="0"/>
                                          </p:stCondLst>
                                        </p:cTn>
                                        <p:tgtEl>
                                          <p:spTgt spid="13"/>
                                        </p:tgtEl>
                                        <p:attrNameLst>
                                          <p:attrName>style.visibility</p:attrName>
                                        </p:attrNameLst>
                                      </p:cBhvr>
                                      <p:to>
                                        <p:strVal val="visible"/>
                                      </p:to>
                                    </p:set>
                                    <p:anim calcmode="lin" valueType="num">
                                      <p:cBhvr>
                                        <p:cTn id="96" dur="1000" fill="hold"/>
                                        <p:tgtEl>
                                          <p:spTgt spid="13"/>
                                        </p:tgtEl>
                                        <p:attrNameLst>
                                          <p:attrName>ppt_w</p:attrName>
                                        </p:attrNameLst>
                                      </p:cBhvr>
                                      <p:tavLst>
                                        <p:tav tm="0">
                                          <p:val>
                                            <p:fltVal val="0"/>
                                          </p:val>
                                        </p:tav>
                                        <p:tav tm="100000">
                                          <p:val>
                                            <p:strVal val="#ppt_w"/>
                                          </p:val>
                                        </p:tav>
                                      </p:tavLst>
                                    </p:anim>
                                    <p:anim calcmode="lin" valueType="num">
                                      <p:cBhvr>
                                        <p:cTn id="97" dur="1000" fill="hold"/>
                                        <p:tgtEl>
                                          <p:spTgt spid="13"/>
                                        </p:tgtEl>
                                        <p:attrNameLst>
                                          <p:attrName>ppt_h</p:attrName>
                                        </p:attrNameLst>
                                      </p:cBhvr>
                                      <p:tavLst>
                                        <p:tav tm="0">
                                          <p:val>
                                            <p:fltVal val="0"/>
                                          </p:val>
                                        </p:tav>
                                        <p:tav tm="100000">
                                          <p:val>
                                            <p:strVal val="#ppt_h"/>
                                          </p:val>
                                        </p:tav>
                                      </p:tavLst>
                                    </p:anim>
                                    <p:anim calcmode="lin" valueType="num">
                                      <p:cBhvr>
                                        <p:cTn id="98"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31" grpId="0" build="p" autoUpdateAnimBg="0" advAuto="0"/>
      <p:bldP spid="170032" grpId="0" animBg="1" autoUpdateAnimBg="0"/>
      <p:bldP spid="13"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Rectangle 34"/>
          <p:cNvSpPr>
            <a:spLocks noGrp="1" noChangeArrowheads="1"/>
          </p:cNvSpPr>
          <p:nvPr>
            <p:ph type="sldNum" sz="quarter" idx="12"/>
          </p:nvPr>
        </p:nvSpPr>
        <p:spPr>
          <a:ln/>
        </p:spPr>
        <p:txBody>
          <a:bodyPr/>
          <a:lstStyle/>
          <a:p>
            <a:pPr>
              <a:defRPr/>
            </a:pPr>
            <a:fld id="{D5A468B2-1856-4B51-9158-AF5CAE33995E}" type="slidenum">
              <a:rPr lang="en-US"/>
              <a:pPr>
                <a:defRPr/>
              </a:pPr>
              <a:t>22</a:t>
            </a:fld>
            <a:endParaRPr lang="en-US"/>
          </a:p>
        </p:txBody>
      </p:sp>
      <p:pic>
        <p:nvPicPr>
          <p:cNvPr id="51202" name="Picture 2" descr="بتلات ذهبية"/>
          <p:cNvPicPr>
            <a:picLocks noChangeAspect="1" noChangeArrowheads="1"/>
          </p:cNvPicPr>
          <p:nvPr/>
        </p:nvPicPr>
        <p:blipFill>
          <a:blip r:embed="rId3"/>
          <a:srcRect/>
          <a:stretch>
            <a:fillRect/>
          </a:stretch>
        </p:blipFill>
        <p:spPr bwMode="auto">
          <a:xfrm>
            <a:off x="323850" y="1773238"/>
            <a:ext cx="8610600" cy="4535487"/>
          </a:xfrm>
          <a:prstGeom prst="rect">
            <a:avLst/>
          </a:prstGeom>
          <a:noFill/>
          <a:ln w="9525">
            <a:noFill/>
            <a:miter lim="800000"/>
            <a:headEnd/>
            <a:tailEnd/>
          </a:ln>
        </p:spPr>
      </p:pic>
      <p:pic>
        <p:nvPicPr>
          <p:cNvPr id="171011" name="Picture 3" descr="فنكا"/>
          <p:cNvPicPr>
            <a:picLocks noChangeAspect="1" noChangeArrowheads="1"/>
          </p:cNvPicPr>
          <p:nvPr/>
        </p:nvPicPr>
        <p:blipFill>
          <a:blip r:embed="rId4"/>
          <a:srcRect/>
          <a:stretch>
            <a:fillRect/>
          </a:stretch>
        </p:blipFill>
        <p:spPr bwMode="auto">
          <a:xfrm>
            <a:off x="323850" y="1773238"/>
            <a:ext cx="8610600" cy="4535487"/>
          </a:xfrm>
          <a:prstGeom prst="rect">
            <a:avLst/>
          </a:prstGeom>
          <a:noFill/>
          <a:ln w="9525">
            <a:noFill/>
            <a:miter lim="800000"/>
            <a:headEnd/>
            <a:tailEnd/>
          </a:ln>
        </p:spPr>
      </p:pic>
      <p:pic>
        <p:nvPicPr>
          <p:cNvPr id="171012" name="Picture 4" descr="38"/>
          <p:cNvPicPr>
            <a:picLocks noChangeAspect="1" noChangeArrowheads="1"/>
          </p:cNvPicPr>
          <p:nvPr/>
        </p:nvPicPr>
        <p:blipFill>
          <a:blip r:embed="rId5"/>
          <a:srcRect/>
          <a:stretch>
            <a:fillRect/>
          </a:stretch>
        </p:blipFill>
        <p:spPr bwMode="auto">
          <a:xfrm>
            <a:off x="323850" y="1773238"/>
            <a:ext cx="8610600" cy="4535487"/>
          </a:xfrm>
          <a:prstGeom prst="rect">
            <a:avLst/>
          </a:prstGeom>
          <a:noFill/>
          <a:ln w="9525">
            <a:noFill/>
            <a:miter lim="800000"/>
            <a:headEnd/>
            <a:tailEnd/>
          </a:ln>
        </p:spPr>
      </p:pic>
      <p:pic>
        <p:nvPicPr>
          <p:cNvPr id="171013" name="Picture 5" descr="الشاطئ"/>
          <p:cNvPicPr>
            <a:picLocks noChangeAspect="1" noChangeArrowheads="1"/>
          </p:cNvPicPr>
          <p:nvPr/>
        </p:nvPicPr>
        <p:blipFill>
          <a:blip r:embed="rId6"/>
          <a:srcRect/>
          <a:stretch>
            <a:fillRect/>
          </a:stretch>
        </p:blipFill>
        <p:spPr bwMode="auto">
          <a:xfrm>
            <a:off x="354013" y="1773238"/>
            <a:ext cx="8610600" cy="4537075"/>
          </a:xfrm>
          <a:prstGeom prst="rect">
            <a:avLst/>
          </a:prstGeom>
          <a:noFill/>
          <a:ln w="9525">
            <a:noFill/>
            <a:miter lim="800000"/>
            <a:headEnd/>
            <a:tailEnd/>
          </a:ln>
        </p:spPr>
      </p:pic>
      <p:sp>
        <p:nvSpPr>
          <p:cNvPr id="171014" name="Rectangle 6" descr="صحراء"/>
          <p:cNvSpPr>
            <a:spLocks noChangeArrowheads="1"/>
          </p:cNvSpPr>
          <p:nvPr/>
        </p:nvSpPr>
        <p:spPr bwMode="auto">
          <a:xfrm>
            <a:off x="323850" y="1773238"/>
            <a:ext cx="8610600" cy="4537075"/>
          </a:xfrm>
          <a:prstGeom prst="rect">
            <a:avLst/>
          </a:prstGeom>
          <a:noFill/>
          <a:ln w="47625">
            <a:solidFill>
              <a:srgbClr val="33CC33"/>
            </a:solidFill>
            <a:miter lim="800000"/>
            <a:headEnd/>
            <a:tailEnd/>
          </a:ln>
          <a:effectLst>
            <a:prstShdw prst="shdw17" dist="17961" dir="2700000">
              <a:srgbClr val="1F7A1F"/>
            </a:prstShdw>
          </a:effectLst>
        </p:spPr>
        <p:txBody>
          <a:bodyPr anchor="ctr"/>
          <a:lstStyle/>
          <a:p>
            <a:pPr marL="609600" indent="-609600" algn="r" rtl="1">
              <a:lnSpc>
                <a:spcPct val="90000"/>
              </a:lnSpc>
              <a:spcBef>
                <a:spcPct val="20000"/>
              </a:spcBef>
              <a:buSzPct val="85000"/>
            </a:pPr>
            <a:r>
              <a:rPr lang="fr-FR">
                <a:solidFill>
                  <a:srgbClr val="33CC33"/>
                </a:solidFill>
                <a:cs typeface="Times New Roman" pitchFamily="18" charset="0"/>
              </a:rPr>
              <a:t> </a:t>
            </a:r>
            <a:r>
              <a:rPr lang="ar-SA">
                <a:solidFill>
                  <a:srgbClr val="33CC33"/>
                </a:solidFill>
                <a:cs typeface="Times New Roman" pitchFamily="18" charset="0"/>
              </a:rPr>
              <a:t>المشروع :</a:t>
            </a:r>
            <a:r>
              <a:rPr lang="ar-SA">
                <a:cs typeface="Times New Roman" pitchFamily="18" charset="0"/>
              </a:rPr>
              <a:t> </a:t>
            </a:r>
            <a:r>
              <a:rPr lang="ar-TN">
                <a:solidFill>
                  <a:srgbClr val="0000FF"/>
                </a:solidFill>
                <a:cs typeface="Times New Roman" pitchFamily="18" charset="0"/>
              </a:rPr>
              <a:t>إنتاج وثيقة للعرض انطلاقا من عمليات البحث على الواب</a:t>
            </a:r>
            <a:r>
              <a:rPr lang="ar-TN">
                <a:cs typeface="Times New Roman" pitchFamily="18" charset="0"/>
              </a:rPr>
              <a:t> </a:t>
            </a:r>
            <a:r>
              <a:rPr lang="ar-SA">
                <a:cs typeface="Times New Roman" pitchFamily="18" charset="0"/>
              </a:rPr>
              <a:t>          </a:t>
            </a:r>
          </a:p>
          <a:p>
            <a:pPr marL="609600" indent="-609600" algn="r" rtl="1">
              <a:lnSpc>
                <a:spcPct val="90000"/>
              </a:lnSpc>
              <a:spcBef>
                <a:spcPct val="20000"/>
              </a:spcBef>
              <a:buSzPct val="85000"/>
            </a:pPr>
            <a:r>
              <a:rPr lang="ar-SA">
                <a:cs typeface="Times New Roman" pitchFamily="18" charset="0"/>
              </a:rPr>
              <a:t>  </a:t>
            </a:r>
            <a:r>
              <a:rPr lang="ar-SA">
                <a:solidFill>
                  <a:srgbClr val="33CC33"/>
                </a:solidFill>
                <a:cs typeface="Times New Roman" pitchFamily="18" charset="0"/>
              </a:rPr>
              <a:t>الحصّة :</a:t>
            </a:r>
            <a:r>
              <a:rPr lang="ar-TN">
                <a:cs typeface="Times New Roman" pitchFamily="18" charset="0"/>
              </a:rPr>
              <a:t> الثالثة</a:t>
            </a:r>
            <a:endParaRPr lang="ar-SA">
              <a:cs typeface="Times New Roman" pitchFamily="18" charset="0"/>
            </a:endParaRPr>
          </a:p>
          <a:p>
            <a:pPr marL="609600" indent="-609600" algn="r" rtl="1">
              <a:lnSpc>
                <a:spcPct val="90000"/>
              </a:lnSpc>
              <a:spcBef>
                <a:spcPct val="20000"/>
              </a:spcBef>
              <a:buSzPct val="85000"/>
            </a:pPr>
            <a:r>
              <a:rPr lang="ar-SA">
                <a:solidFill>
                  <a:srgbClr val="33CC33"/>
                </a:solidFill>
                <a:cs typeface="Times New Roman" pitchFamily="18" charset="0"/>
              </a:rPr>
              <a:t>الكفاية المستهدفة :</a:t>
            </a:r>
            <a:r>
              <a:rPr lang="ar-SA">
                <a:cs typeface="Times New Roman" pitchFamily="18" charset="0"/>
              </a:rPr>
              <a:t> يتحكم المتعلم في استعمال الأدوات التقنية اللازمة لتكنولوجيات المعلومات والاتصال . </a:t>
            </a:r>
          </a:p>
          <a:p>
            <a:pPr marL="609600" indent="-609600" algn="r" rtl="1">
              <a:lnSpc>
                <a:spcPct val="90000"/>
              </a:lnSpc>
              <a:spcBef>
                <a:spcPct val="20000"/>
              </a:spcBef>
              <a:buSzPct val="85000"/>
            </a:pPr>
            <a:r>
              <a:rPr lang="ar-SA">
                <a:solidFill>
                  <a:srgbClr val="33CC33"/>
                </a:solidFill>
                <a:cs typeface="Times New Roman" pitchFamily="18" charset="0"/>
              </a:rPr>
              <a:t>الأهداف المميّزة :</a:t>
            </a:r>
            <a:r>
              <a:rPr lang="ar-SA">
                <a:cs typeface="Times New Roman" pitchFamily="18" charset="0"/>
              </a:rPr>
              <a:t> </a:t>
            </a:r>
            <a:r>
              <a:rPr lang="ar-TN">
                <a:cs typeface="Times New Roman" pitchFamily="18" charset="0"/>
              </a:rPr>
              <a:t> 1. تعرّف مصادر المعلومات 2. التعامل مع محركات البحث</a:t>
            </a:r>
            <a:r>
              <a:rPr lang="ar-SA">
                <a:cs typeface="Times New Roman" pitchFamily="18" charset="0"/>
              </a:rPr>
              <a:t>.</a:t>
            </a:r>
          </a:p>
          <a:p>
            <a:pPr marL="609600" indent="-609600" algn="r" rtl="1">
              <a:lnSpc>
                <a:spcPct val="90000"/>
              </a:lnSpc>
              <a:spcBef>
                <a:spcPct val="20000"/>
              </a:spcBef>
              <a:buSzPct val="85000"/>
            </a:pPr>
            <a:r>
              <a:rPr lang="ar-SA">
                <a:solidFill>
                  <a:srgbClr val="33CC33"/>
                </a:solidFill>
                <a:cs typeface="Times New Roman" pitchFamily="18" charset="0"/>
              </a:rPr>
              <a:t>ا</a:t>
            </a:r>
            <a:r>
              <a:rPr lang="ar-TN">
                <a:solidFill>
                  <a:srgbClr val="33CC33"/>
                </a:solidFill>
                <a:cs typeface="Times New Roman" pitchFamily="18" charset="0"/>
              </a:rPr>
              <a:t>المحتوى</a:t>
            </a:r>
            <a:r>
              <a:rPr lang="ar-SA">
                <a:solidFill>
                  <a:srgbClr val="33CC33"/>
                </a:solidFill>
                <a:cs typeface="Times New Roman" pitchFamily="18" charset="0"/>
              </a:rPr>
              <a:t> :</a:t>
            </a:r>
            <a:r>
              <a:rPr lang="ar-SA">
                <a:cs typeface="Times New Roman" pitchFamily="18" charset="0"/>
              </a:rPr>
              <a:t>  البحث في موسوعة عن معنى كلمة " تسونامي"  و تسجيل المعلومات المتصلة بالموضوع، البحث في أطلس الموسوعة عن خرائط لقارة آسيا حيث البلدان التي شملتها هذه الكارثة، نسخ هذه الخرائط مع ذكر مصدرها، نسخ فقرات تتضمن المعلومات المتصلة بالموضوع  في صفحات من برمجية معالج النصوص . </a:t>
            </a:r>
          </a:p>
          <a:p>
            <a:pPr marL="609600" indent="-609600" algn="r" rtl="1">
              <a:lnSpc>
                <a:spcPct val="90000"/>
              </a:lnSpc>
              <a:spcBef>
                <a:spcPct val="20000"/>
              </a:spcBef>
              <a:buSzPct val="85000"/>
            </a:pPr>
            <a:r>
              <a:rPr lang="ar-SA">
                <a:solidFill>
                  <a:srgbClr val="33CC33"/>
                </a:solidFill>
                <a:cs typeface="Times New Roman" pitchFamily="18" charset="0"/>
              </a:rPr>
              <a:t>هدف الحصّة :</a:t>
            </a:r>
            <a:r>
              <a:rPr lang="ar-SA">
                <a:cs typeface="Times New Roman" pitchFamily="18" charset="0"/>
              </a:rPr>
              <a:t> أن يكون المتعلّم قادرا على النسخ من الموسوعات الرقمية وصفحات الواب مع ذكر المصدر. </a:t>
            </a:r>
          </a:p>
        </p:txBody>
      </p:sp>
      <p:sp>
        <p:nvSpPr>
          <p:cNvPr id="51209" name="Rectangle 9"/>
          <p:cNvSpPr>
            <a:spLocks noChangeArrowheads="1"/>
          </p:cNvSpPr>
          <p:nvPr/>
        </p:nvSpPr>
        <p:spPr bwMode="auto">
          <a:xfrm>
            <a:off x="2444750" y="1203325"/>
            <a:ext cx="996950" cy="490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1210" name="Rectangle 10"/>
          <p:cNvSpPr>
            <a:spLocks noChangeArrowheads="1"/>
          </p:cNvSpPr>
          <p:nvPr/>
        </p:nvSpPr>
        <p:spPr bwMode="auto">
          <a:xfrm>
            <a:off x="1449388" y="1203325"/>
            <a:ext cx="995362" cy="490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1211" name="Rectangle 11"/>
          <p:cNvSpPr>
            <a:spLocks noChangeArrowheads="1"/>
          </p:cNvSpPr>
          <p:nvPr/>
        </p:nvSpPr>
        <p:spPr bwMode="auto">
          <a:xfrm>
            <a:off x="4438650" y="839788"/>
            <a:ext cx="995363"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1212" name="Rectangle 18"/>
          <p:cNvSpPr>
            <a:spLocks noChangeArrowheads="1"/>
          </p:cNvSpPr>
          <p:nvPr/>
        </p:nvSpPr>
        <p:spPr bwMode="auto">
          <a:xfrm>
            <a:off x="309563" y="474663"/>
            <a:ext cx="1139825"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1213" name="Rectangle 19"/>
          <p:cNvSpPr>
            <a:spLocks noChangeArrowheads="1"/>
          </p:cNvSpPr>
          <p:nvPr/>
        </p:nvSpPr>
        <p:spPr bwMode="auto">
          <a:xfrm>
            <a:off x="5434013" y="111125"/>
            <a:ext cx="1139825" cy="363538"/>
          </a:xfrm>
          <a:prstGeom prst="rect">
            <a:avLst/>
          </a:prstGeom>
          <a:noFill/>
          <a:ln w="12700" cap="sq">
            <a:noFill/>
            <a:miter lim="800000"/>
            <a:headEnd/>
            <a:tailEnd/>
          </a:ln>
        </p:spPr>
        <p:txBody>
          <a:bodyPr anchor="ctr"/>
          <a:lstStyle/>
          <a:p>
            <a:pPr algn="ctr" rtl="1">
              <a:spcBef>
                <a:spcPct val="20000"/>
              </a:spcBef>
              <a:buSzPct val="85000"/>
            </a:pPr>
            <a:endParaRPr lang="fr-FR" sz="1400">
              <a:latin typeface="Arial" charset="0"/>
            </a:endParaRPr>
          </a:p>
        </p:txBody>
      </p:sp>
      <p:sp>
        <p:nvSpPr>
          <p:cNvPr id="51214" name="Text Box 35" descr="webshots"/>
          <p:cNvSpPr txBox="1">
            <a:spLocks noChangeArrowheads="1"/>
          </p:cNvSpPr>
          <p:nvPr/>
        </p:nvSpPr>
        <p:spPr bwMode="auto">
          <a:xfrm>
            <a:off x="7169150" y="260350"/>
            <a:ext cx="1219200" cy="555625"/>
          </a:xfrm>
          <a:prstGeom prst="rect">
            <a:avLst/>
          </a:prstGeom>
          <a:blipFill dpi="0" rotWithShape="1">
            <a:blip r:embed="rId7"/>
            <a:srcRect/>
            <a:stretch>
              <a:fillRect/>
            </a:stretch>
          </a:blipFill>
          <a:ln w="38100">
            <a:solidFill>
              <a:srgbClr val="33CC33"/>
            </a:solidFill>
            <a:miter lim="800000"/>
            <a:headEnd/>
            <a:tailEnd/>
          </a:ln>
        </p:spPr>
        <p:txBody>
          <a:bodyPr>
            <a:spAutoFit/>
          </a:bodyPr>
          <a:lstStyle/>
          <a:p>
            <a:pPr algn="ctr" rtl="1">
              <a:spcBef>
                <a:spcPct val="50000"/>
              </a:spcBef>
            </a:pPr>
            <a:fld id="{1B0F5A80-AC8B-402D-B991-5E0B4B099A84}" type="datetime12">
              <a:rPr lang="ar-TN" sz="1400">
                <a:cs typeface="Times New Roman" pitchFamily="18" charset="0"/>
              </a:rPr>
              <a:pPr algn="ctr" rtl="1">
                <a:spcBef>
                  <a:spcPct val="50000"/>
                </a:spcBef>
              </a:pPr>
              <a:t>11-12-2013 8:30</a:t>
            </a:fld>
            <a:endParaRPr lang="en-US" sz="1400"/>
          </a:p>
        </p:txBody>
      </p:sp>
      <p:sp>
        <p:nvSpPr>
          <p:cNvPr id="171044" name="AutoShape 36" descr="webshots">
            <a:hlinkClick r:id="rId8" action="ppaction://hlinkfile"/>
          </p:cNvPr>
          <p:cNvSpPr>
            <a:spLocks noChangeArrowheads="1"/>
          </p:cNvSpPr>
          <p:nvPr/>
        </p:nvSpPr>
        <p:spPr bwMode="auto">
          <a:xfrm>
            <a:off x="6732588" y="981075"/>
            <a:ext cx="2220912" cy="533400"/>
          </a:xfrm>
          <a:prstGeom prst="flowChartTerminator">
            <a:avLst/>
          </a:prstGeom>
          <a:blipFill dpi="0" rotWithShape="0">
            <a:blip r:embed="rId9"/>
            <a:srcRect/>
            <a:stretch>
              <a:fillRect/>
            </a:stretch>
          </a:blipFill>
          <a:ln w="47625">
            <a:solidFill>
              <a:srgbClr val="33CC33"/>
            </a:solidFill>
            <a:miter lim="800000"/>
            <a:headEnd/>
            <a:tailEnd/>
          </a:ln>
          <a:effectLst>
            <a:prstShdw prst="shdw17" dist="17961" dir="2700000">
              <a:srgbClr val="1F7A1F"/>
            </a:prstShdw>
          </a:effectLst>
        </p:spPr>
        <p:txBody>
          <a:bodyPr wrap="none" anchor="ctr"/>
          <a:lstStyle/>
          <a:p>
            <a:pPr algn="ctr" rtl="1"/>
            <a:r>
              <a:rPr lang="ar-TN" sz="2800">
                <a:cs typeface="Traditional Arabic" pitchFamily="2" charset="-78"/>
              </a:rPr>
              <a:t>جذاذة النّشاط</a:t>
            </a:r>
            <a:endParaRPr lang="fr-FR" sz="2800">
              <a:cs typeface="Traditional Arabic" pitchFamily="2" charset="-78"/>
            </a:endParaRPr>
          </a:p>
        </p:txBody>
      </p:sp>
      <p:sp>
        <p:nvSpPr>
          <p:cNvPr id="51216" name="Oval 47" descr="webshots"/>
          <p:cNvSpPr>
            <a:spLocks noChangeArrowheads="1"/>
          </p:cNvSpPr>
          <p:nvPr/>
        </p:nvSpPr>
        <p:spPr bwMode="auto">
          <a:xfrm>
            <a:off x="573088" y="6453188"/>
            <a:ext cx="685800" cy="381000"/>
          </a:xfrm>
          <a:prstGeom prst="ellipse">
            <a:avLst/>
          </a:prstGeom>
          <a:blipFill dpi="0" rotWithShape="1">
            <a:blip r:embed="rId10"/>
            <a:srcRect/>
            <a:stretch>
              <a:fillRect/>
            </a:stretch>
          </a:blipFill>
          <a:ln w="76200" cap="sq" cmpd="tri">
            <a:solidFill>
              <a:srgbClr val="33CC33"/>
            </a:solidFill>
            <a:miter lim="800000"/>
            <a:headEnd type="none" w="sm" len="sm"/>
            <a:tailEnd type="none" w="sm" len="sm"/>
          </a:ln>
        </p:spPr>
        <p:txBody>
          <a:bodyPr wrap="none" anchor="ctr"/>
          <a:lstStyle/>
          <a:p>
            <a:pPr algn="ctr" rtl="1"/>
            <a:r>
              <a:rPr lang="ar-TN">
                <a:cs typeface="Times New Roman" pitchFamily="18" charset="0"/>
              </a:rPr>
              <a:t>20</a:t>
            </a:r>
            <a:endParaRPr lang="en-US">
              <a:cs typeface="Times New Roman" pitchFamily="18" charset="0"/>
            </a:endParaRPr>
          </a:p>
        </p:txBody>
      </p:sp>
      <p:sp>
        <p:nvSpPr>
          <p:cNvPr id="51217" name="Oval 48" descr="webshots">
            <a:hlinkClick r:id="rId11" action="ppaction://hlinksldjump"/>
          </p:cNvPr>
          <p:cNvSpPr>
            <a:spLocks noChangeArrowheads="1"/>
          </p:cNvSpPr>
          <p:nvPr/>
        </p:nvSpPr>
        <p:spPr bwMode="auto">
          <a:xfrm>
            <a:off x="7956550" y="6432550"/>
            <a:ext cx="685800" cy="381000"/>
          </a:xfrm>
          <a:prstGeom prst="ellipse">
            <a:avLst/>
          </a:prstGeom>
          <a:blipFill dpi="0" rotWithShape="1">
            <a:blip r:embed="rId12" cstate="print"/>
            <a:srcRect/>
            <a:stretch>
              <a:fillRect/>
            </a:stretch>
          </a:blipFill>
          <a:ln w="76200" cap="sq" cmpd="tri">
            <a:solidFill>
              <a:srgbClr val="33CC33"/>
            </a:solidFill>
            <a:miter lim="800000"/>
            <a:headEnd type="none" w="sm" len="sm"/>
            <a:tailEnd type="none" w="sm" len="sm"/>
          </a:ln>
        </p:spPr>
        <p:txBody>
          <a:bodyPr wrap="none" anchor="ctr"/>
          <a:lstStyle/>
          <a:p>
            <a:pPr algn="ctr" rtl="1"/>
            <a:r>
              <a:rPr lang="ar-SA" sz="1800"/>
              <a:t>الفهرس</a:t>
            </a:r>
            <a:endParaRPr lang="fr-FR" sz="1800"/>
          </a:p>
        </p:txBody>
      </p:sp>
      <p:sp>
        <p:nvSpPr>
          <p:cNvPr id="18" name="AutoShape 234">
            <a:hlinkClick r:id="rId13" action="ppaction://hlinkfile"/>
          </p:cNvPr>
          <p:cNvSpPr>
            <a:spLocks noChangeArrowheads="1"/>
          </p:cNvSpPr>
          <p:nvPr/>
        </p:nvSpPr>
        <p:spPr bwMode="auto">
          <a:xfrm>
            <a:off x="5214942" y="6324600"/>
            <a:ext cx="2220912" cy="533400"/>
          </a:xfrm>
          <a:prstGeom prst="flowChartTerminator">
            <a:avLst/>
          </a:prstGeom>
          <a:gradFill rotWithShape="0">
            <a:gsLst>
              <a:gs pos="0">
                <a:schemeClr val="accent1"/>
              </a:gs>
              <a:gs pos="100000">
                <a:schemeClr val="accent1">
                  <a:gamma/>
                  <a:shade val="36078"/>
                  <a:invGamma/>
                </a:schemeClr>
              </a:gs>
            </a:gsLst>
            <a:path path="shape">
              <a:fillToRect l="50000" t="50000" r="50000" b="50000"/>
            </a:path>
          </a:gradFill>
          <a:ln w="47625">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rtl="1">
              <a:defRPr/>
            </a:pPr>
            <a:endParaRPr lang="fr-FR" sz="2800" dirty="0">
              <a:cs typeface="Times New Roman" pitchFamily="18" charset="0"/>
            </a:endParaRPr>
          </a:p>
        </p:txBody>
      </p:sp>
      <p:graphicFrame>
        <p:nvGraphicFramePr>
          <p:cNvPr id="19" name="Tableau 18"/>
          <p:cNvGraphicFramePr>
            <a:graphicFrameLocks noGrp="1"/>
          </p:cNvGraphicFramePr>
          <p:nvPr/>
        </p:nvGraphicFramePr>
        <p:xfrm>
          <a:off x="428596" y="285728"/>
          <a:ext cx="6096000" cy="1371600"/>
        </p:xfrm>
        <a:graphic>
          <a:graphicData uri="http://schemas.openxmlformats.org/drawingml/2006/table">
            <a:tbl>
              <a:tblPr rtl="1" firstRow="1" bandRow="1">
                <a:tableStyleId>{073A0DAA-6AF3-43AB-8588-CEC1D06C72B9}</a:tableStyleId>
              </a:tblPr>
              <a:tblGrid>
                <a:gridCol w="1527784"/>
                <a:gridCol w="1520216"/>
                <a:gridCol w="762000"/>
                <a:gridCol w="762000"/>
                <a:gridCol w="1524000"/>
              </a:tblGrid>
              <a:tr h="370840">
                <a:tc>
                  <a:txBody>
                    <a:bodyPr/>
                    <a:lstStyle/>
                    <a:p>
                      <a:pPr algn="ctr" rtl="1"/>
                      <a:endParaRPr lang="ar-SA" dirty="0"/>
                    </a:p>
                  </a:txBody>
                  <a:tcPr>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1"/>
                      <a:r>
                        <a:rPr lang="ar-SA" sz="2400" dirty="0" smtClean="0"/>
                        <a:t>14</a:t>
                      </a:r>
                      <a:r>
                        <a:rPr lang="ar-SA" sz="2400" baseline="0" dirty="0" smtClean="0"/>
                        <a:t> - 15</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gridSpan="2">
                  <a:txBody>
                    <a:bodyPr/>
                    <a:lstStyle/>
                    <a:p>
                      <a:pPr algn="ctr" rtl="1"/>
                      <a:r>
                        <a:rPr lang="ar-SA" sz="2400" dirty="0" smtClean="0"/>
                        <a:t>15 - 16</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rtl="1"/>
                      <a:endParaRPr lang="ar-SA"/>
                    </a:p>
                  </a:txBody>
                  <a:tcPr/>
                </a:tc>
                <a:tc>
                  <a:txBody>
                    <a:bodyPr/>
                    <a:lstStyle/>
                    <a:p>
                      <a:pPr algn="ctr" rtl="1"/>
                      <a:r>
                        <a:rPr lang="ar-SA" sz="2400" dirty="0" smtClean="0"/>
                        <a:t>16 - 17</a:t>
                      </a:r>
                      <a:endParaRPr lang="ar-SA" sz="2400" b="1" dirty="0"/>
                    </a:p>
                  </a:txBody>
                  <a:tcPr>
                    <a:lnL w="38100" cap="flat" cmpd="sng" algn="ctr">
                      <a:solidFill>
                        <a:schemeClr val="tx1"/>
                      </a:solidFill>
                      <a:prstDash val="solid"/>
                      <a:round/>
                      <a:headEnd type="none" w="med" len="med"/>
                      <a:tailEnd type="none" w="med" len="med"/>
                    </a:lnL>
                    <a:solidFill>
                      <a:schemeClr val="accent1">
                        <a:lumMod val="75000"/>
                      </a:schemeClr>
                    </a:solidFill>
                  </a:tcPr>
                </a:tc>
              </a:tr>
              <a:tr h="370840">
                <a:tc>
                  <a:txBody>
                    <a:bodyPr/>
                    <a:lstStyle/>
                    <a:p>
                      <a:pPr algn="ctr" rtl="1"/>
                      <a:r>
                        <a:rPr lang="ar-SA" sz="2400" b="1" dirty="0" smtClean="0"/>
                        <a:t>الاثنين </a:t>
                      </a:r>
                      <a:endParaRPr lang="ar-SA" sz="2400"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1"/>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rtl="1"/>
                      <a:r>
                        <a:rPr lang="ar-SA" sz="2400" b="1" dirty="0" smtClean="0"/>
                        <a:t>6ب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rtl="1"/>
                      <a:endParaRPr lang="ar-SA"/>
                    </a:p>
                  </a:txBody>
                  <a:tcPr/>
                </a:tc>
                <a:tc>
                  <a:txBody>
                    <a:bodyPr/>
                    <a:lstStyle/>
                    <a:p>
                      <a:pPr algn="ctr" rtl="1"/>
                      <a:r>
                        <a:rPr lang="ar-SA" sz="2400" b="1" dirty="0" smtClean="0"/>
                        <a:t>6 </a:t>
                      </a:r>
                      <a:r>
                        <a:rPr lang="ar-SA" sz="2400" b="1" dirty="0" err="1" smtClean="0"/>
                        <a:t>ب</a:t>
                      </a:r>
                      <a:endParaRPr lang="ar-SA" sz="2400"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algn="ctr" rtl="1"/>
                      <a:r>
                        <a:rPr lang="ar-SA" sz="2400" b="1" dirty="0" smtClean="0"/>
                        <a:t>الأربعاء </a:t>
                      </a:r>
                      <a:endParaRPr lang="ar-SA"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71011"/>
                                        </p:tgtEl>
                                        <p:attrNameLst>
                                          <p:attrName>style.visibility</p:attrName>
                                        </p:attrNameLst>
                                      </p:cBhvr>
                                      <p:to>
                                        <p:strVal val="visible"/>
                                      </p:to>
                                    </p:set>
                                    <p:animEffect transition="in" filter="checkerboard(across)">
                                      <p:cBhvr>
                                        <p:cTn id="7" dur="500"/>
                                        <p:tgtEl>
                                          <p:spTgt spid="171011"/>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71012"/>
                                        </p:tgtEl>
                                        <p:attrNameLst>
                                          <p:attrName>style.visibility</p:attrName>
                                        </p:attrNameLst>
                                      </p:cBhvr>
                                      <p:to>
                                        <p:strVal val="visible"/>
                                      </p:to>
                                    </p:set>
                                    <p:animEffect transition="in" filter="checkerboard(across)">
                                      <p:cBhvr>
                                        <p:cTn id="11" dur="500"/>
                                        <p:tgtEl>
                                          <p:spTgt spid="171012"/>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71013"/>
                                        </p:tgtEl>
                                        <p:attrNameLst>
                                          <p:attrName>style.visibility</p:attrName>
                                        </p:attrNameLst>
                                      </p:cBhvr>
                                      <p:to>
                                        <p:strVal val="visible"/>
                                      </p:to>
                                    </p:set>
                                    <p:animEffect transition="in" filter="checkerboard(across)">
                                      <p:cBhvr>
                                        <p:cTn id="15" dur="500"/>
                                        <p:tgtEl>
                                          <p:spTgt spid="171013"/>
                                        </p:tgtEl>
                                      </p:cBhvr>
                                    </p:animEffect>
                                  </p:childTnLst>
                                </p:cTn>
                              </p:par>
                            </p:childTnLst>
                          </p:cTn>
                        </p:par>
                        <p:par>
                          <p:cTn id="16" fill="hold">
                            <p:stCondLst>
                              <p:cond delay="1500"/>
                            </p:stCondLst>
                            <p:childTnLst>
                              <p:par>
                                <p:cTn id="17" presetID="15" presetClass="entr" presetSubtype="0" fill="hold" grpId="0" nodeType="afterEffect">
                                  <p:stCondLst>
                                    <p:cond delay="0"/>
                                  </p:stCondLst>
                                  <p:childTnLst>
                                    <p:set>
                                      <p:cBhvr>
                                        <p:cTn id="18" dur="1" fill="hold">
                                          <p:stCondLst>
                                            <p:cond delay="0"/>
                                          </p:stCondLst>
                                        </p:cTn>
                                        <p:tgtEl>
                                          <p:spTgt spid="171014">
                                            <p:txEl>
                                              <p:pRg st="0" end="0"/>
                                            </p:txEl>
                                          </p:spTgt>
                                        </p:tgtEl>
                                        <p:attrNameLst>
                                          <p:attrName>style.visibility</p:attrName>
                                        </p:attrNameLst>
                                      </p:cBhvr>
                                      <p:to>
                                        <p:strVal val="visible"/>
                                      </p:to>
                                    </p:set>
                                    <p:anim calcmode="lin" valueType="num">
                                      <p:cBhvr>
                                        <p:cTn id="19" dur="1000" fill="hold"/>
                                        <p:tgtEl>
                                          <p:spTgt spid="171014">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71014">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7101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7101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2500"/>
                            </p:stCondLst>
                            <p:childTnLst>
                              <p:par>
                                <p:cTn id="24" presetID="15" presetClass="entr" presetSubtype="0" fill="hold" grpId="0" nodeType="afterEffect">
                                  <p:stCondLst>
                                    <p:cond delay="0"/>
                                  </p:stCondLst>
                                  <p:childTnLst>
                                    <p:set>
                                      <p:cBhvr>
                                        <p:cTn id="25" dur="1" fill="hold">
                                          <p:stCondLst>
                                            <p:cond delay="0"/>
                                          </p:stCondLst>
                                        </p:cTn>
                                        <p:tgtEl>
                                          <p:spTgt spid="171014">
                                            <p:txEl>
                                              <p:pRg st="1" end="1"/>
                                            </p:txEl>
                                          </p:spTgt>
                                        </p:tgtEl>
                                        <p:attrNameLst>
                                          <p:attrName>style.visibility</p:attrName>
                                        </p:attrNameLst>
                                      </p:cBhvr>
                                      <p:to>
                                        <p:strVal val="visible"/>
                                      </p:to>
                                    </p:set>
                                    <p:anim calcmode="lin" valueType="num">
                                      <p:cBhvr>
                                        <p:cTn id="26" dur="1000" fill="hold"/>
                                        <p:tgtEl>
                                          <p:spTgt spid="171014">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171014">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17101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7101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3500"/>
                            </p:stCondLst>
                            <p:childTnLst>
                              <p:par>
                                <p:cTn id="31" presetID="15" presetClass="entr" presetSubtype="0" fill="hold" grpId="0" nodeType="afterEffect">
                                  <p:stCondLst>
                                    <p:cond delay="0"/>
                                  </p:stCondLst>
                                  <p:childTnLst>
                                    <p:set>
                                      <p:cBhvr>
                                        <p:cTn id="32" dur="1" fill="hold">
                                          <p:stCondLst>
                                            <p:cond delay="0"/>
                                          </p:stCondLst>
                                        </p:cTn>
                                        <p:tgtEl>
                                          <p:spTgt spid="171014">
                                            <p:txEl>
                                              <p:pRg st="2" end="2"/>
                                            </p:txEl>
                                          </p:spTgt>
                                        </p:tgtEl>
                                        <p:attrNameLst>
                                          <p:attrName>style.visibility</p:attrName>
                                        </p:attrNameLst>
                                      </p:cBhvr>
                                      <p:to>
                                        <p:strVal val="visible"/>
                                      </p:to>
                                    </p:set>
                                    <p:anim calcmode="lin" valueType="num">
                                      <p:cBhvr>
                                        <p:cTn id="33" dur="1000" fill="hold"/>
                                        <p:tgtEl>
                                          <p:spTgt spid="171014">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171014">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17101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7101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4500"/>
                            </p:stCondLst>
                            <p:childTnLst>
                              <p:par>
                                <p:cTn id="38" presetID="15" presetClass="entr" presetSubtype="0" fill="hold" grpId="0" nodeType="afterEffect">
                                  <p:stCondLst>
                                    <p:cond delay="0"/>
                                  </p:stCondLst>
                                  <p:childTnLst>
                                    <p:set>
                                      <p:cBhvr>
                                        <p:cTn id="39" dur="1" fill="hold">
                                          <p:stCondLst>
                                            <p:cond delay="0"/>
                                          </p:stCondLst>
                                        </p:cTn>
                                        <p:tgtEl>
                                          <p:spTgt spid="171014">
                                            <p:txEl>
                                              <p:pRg st="3" end="3"/>
                                            </p:txEl>
                                          </p:spTgt>
                                        </p:tgtEl>
                                        <p:attrNameLst>
                                          <p:attrName>style.visibility</p:attrName>
                                        </p:attrNameLst>
                                      </p:cBhvr>
                                      <p:to>
                                        <p:strVal val="visible"/>
                                      </p:to>
                                    </p:set>
                                    <p:anim calcmode="lin" valueType="num">
                                      <p:cBhvr>
                                        <p:cTn id="40" dur="1000" fill="hold"/>
                                        <p:tgtEl>
                                          <p:spTgt spid="171014">
                                            <p:txEl>
                                              <p:pRg st="3" end="3"/>
                                            </p:txEl>
                                          </p:spTgt>
                                        </p:tgtEl>
                                        <p:attrNameLst>
                                          <p:attrName>ppt_w</p:attrName>
                                        </p:attrNameLst>
                                      </p:cBhvr>
                                      <p:tavLst>
                                        <p:tav tm="0">
                                          <p:val>
                                            <p:fltVal val="0"/>
                                          </p:val>
                                        </p:tav>
                                        <p:tav tm="100000">
                                          <p:val>
                                            <p:strVal val="#ppt_w"/>
                                          </p:val>
                                        </p:tav>
                                      </p:tavLst>
                                    </p:anim>
                                    <p:anim calcmode="lin" valueType="num">
                                      <p:cBhvr>
                                        <p:cTn id="41" dur="1000" fill="hold"/>
                                        <p:tgtEl>
                                          <p:spTgt spid="171014">
                                            <p:txEl>
                                              <p:pRg st="3" end="3"/>
                                            </p:txEl>
                                          </p:spTgt>
                                        </p:tgtEl>
                                        <p:attrNameLst>
                                          <p:attrName>ppt_h</p:attrName>
                                        </p:attrNameLst>
                                      </p:cBhvr>
                                      <p:tavLst>
                                        <p:tav tm="0">
                                          <p:val>
                                            <p:fltVal val="0"/>
                                          </p:val>
                                        </p:tav>
                                        <p:tav tm="100000">
                                          <p:val>
                                            <p:strVal val="#ppt_h"/>
                                          </p:val>
                                        </p:tav>
                                      </p:tavLst>
                                    </p:anim>
                                    <p:anim calcmode="lin" valueType="num">
                                      <p:cBhvr>
                                        <p:cTn id="42" dur="1000" fill="hold"/>
                                        <p:tgtEl>
                                          <p:spTgt spid="171014">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71014">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5500"/>
                            </p:stCondLst>
                            <p:childTnLst>
                              <p:par>
                                <p:cTn id="45" presetID="15" presetClass="entr" presetSubtype="0" fill="hold" grpId="0" nodeType="afterEffect">
                                  <p:stCondLst>
                                    <p:cond delay="0"/>
                                  </p:stCondLst>
                                  <p:childTnLst>
                                    <p:set>
                                      <p:cBhvr>
                                        <p:cTn id="46" dur="1" fill="hold">
                                          <p:stCondLst>
                                            <p:cond delay="0"/>
                                          </p:stCondLst>
                                        </p:cTn>
                                        <p:tgtEl>
                                          <p:spTgt spid="171014">
                                            <p:txEl>
                                              <p:pRg st="4" end="4"/>
                                            </p:txEl>
                                          </p:spTgt>
                                        </p:tgtEl>
                                        <p:attrNameLst>
                                          <p:attrName>style.visibility</p:attrName>
                                        </p:attrNameLst>
                                      </p:cBhvr>
                                      <p:to>
                                        <p:strVal val="visible"/>
                                      </p:to>
                                    </p:set>
                                    <p:anim calcmode="lin" valueType="num">
                                      <p:cBhvr>
                                        <p:cTn id="47" dur="1000" fill="hold"/>
                                        <p:tgtEl>
                                          <p:spTgt spid="171014">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171014">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171014">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71014">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51" fill="hold">
                            <p:stCondLst>
                              <p:cond delay="6500"/>
                            </p:stCondLst>
                            <p:childTnLst>
                              <p:par>
                                <p:cTn id="52" presetID="15" presetClass="entr" presetSubtype="0" fill="hold" grpId="0" nodeType="afterEffect">
                                  <p:stCondLst>
                                    <p:cond delay="0"/>
                                  </p:stCondLst>
                                  <p:childTnLst>
                                    <p:set>
                                      <p:cBhvr>
                                        <p:cTn id="53" dur="1" fill="hold">
                                          <p:stCondLst>
                                            <p:cond delay="0"/>
                                          </p:stCondLst>
                                        </p:cTn>
                                        <p:tgtEl>
                                          <p:spTgt spid="171014">
                                            <p:txEl>
                                              <p:pRg st="5" end="5"/>
                                            </p:txEl>
                                          </p:spTgt>
                                        </p:tgtEl>
                                        <p:attrNameLst>
                                          <p:attrName>style.visibility</p:attrName>
                                        </p:attrNameLst>
                                      </p:cBhvr>
                                      <p:to>
                                        <p:strVal val="visible"/>
                                      </p:to>
                                    </p:set>
                                    <p:anim calcmode="lin" valueType="num">
                                      <p:cBhvr>
                                        <p:cTn id="54" dur="1000" fill="hold"/>
                                        <p:tgtEl>
                                          <p:spTgt spid="171014">
                                            <p:txEl>
                                              <p:pRg st="5" end="5"/>
                                            </p:txEl>
                                          </p:spTgt>
                                        </p:tgtEl>
                                        <p:attrNameLst>
                                          <p:attrName>ppt_w</p:attrName>
                                        </p:attrNameLst>
                                      </p:cBhvr>
                                      <p:tavLst>
                                        <p:tav tm="0">
                                          <p:val>
                                            <p:fltVal val="0"/>
                                          </p:val>
                                        </p:tav>
                                        <p:tav tm="100000">
                                          <p:val>
                                            <p:strVal val="#ppt_w"/>
                                          </p:val>
                                        </p:tav>
                                      </p:tavLst>
                                    </p:anim>
                                    <p:anim calcmode="lin" valueType="num">
                                      <p:cBhvr>
                                        <p:cTn id="55" dur="1000" fill="hold"/>
                                        <p:tgtEl>
                                          <p:spTgt spid="171014">
                                            <p:txEl>
                                              <p:pRg st="5" end="5"/>
                                            </p:txEl>
                                          </p:spTgt>
                                        </p:tgtEl>
                                        <p:attrNameLst>
                                          <p:attrName>ppt_h</p:attrName>
                                        </p:attrNameLst>
                                      </p:cBhvr>
                                      <p:tavLst>
                                        <p:tav tm="0">
                                          <p:val>
                                            <p:fltVal val="0"/>
                                          </p:val>
                                        </p:tav>
                                        <p:tav tm="100000">
                                          <p:val>
                                            <p:strVal val="#ppt_h"/>
                                          </p:val>
                                        </p:tav>
                                      </p:tavLst>
                                    </p:anim>
                                    <p:anim calcmode="lin" valueType="num">
                                      <p:cBhvr>
                                        <p:cTn id="56" dur="1000" fill="hold"/>
                                        <p:tgtEl>
                                          <p:spTgt spid="171014">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71014">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58" fill="hold">
                            <p:stCondLst>
                              <p:cond delay="7500"/>
                            </p:stCondLst>
                            <p:childTnLst>
                              <p:par>
                                <p:cTn id="59" presetID="15" presetClass="entr" presetSubtype="0" fill="hold" grpId="0" nodeType="afterEffect">
                                  <p:stCondLst>
                                    <p:cond delay="0"/>
                                  </p:stCondLst>
                                  <p:childTnLst>
                                    <p:set>
                                      <p:cBhvr>
                                        <p:cTn id="60" dur="1" fill="hold">
                                          <p:stCondLst>
                                            <p:cond delay="0"/>
                                          </p:stCondLst>
                                        </p:cTn>
                                        <p:tgtEl>
                                          <p:spTgt spid="171044"/>
                                        </p:tgtEl>
                                        <p:attrNameLst>
                                          <p:attrName>style.visibility</p:attrName>
                                        </p:attrNameLst>
                                      </p:cBhvr>
                                      <p:to>
                                        <p:strVal val="visible"/>
                                      </p:to>
                                    </p:set>
                                    <p:anim calcmode="lin" valueType="num">
                                      <p:cBhvr>
                                        <p:cTn id="61" dur="1000" fill="hold"/>
                                        <p:tgtEl>
                                          <p:spTgt spid="171044"/>
                                        </p:tgtEl>
                                        <p:attrNameLst>
                                          <p:attrName>ppt_w</p:attrName>
                                        </p:attrNameLst>
                                      </p:cBhvr>
                                      <p:tavLst>
                                        <p:tav tm="0">
                                          <p:val>
                                            <p:fltVal val="0"/>
                                          </p:val>
                                        </p:tav>
                                        <p:tav tm="100000">
                                          <p:val>
                                            <p:strVal val="#ppt_w"/>
                                          </p:val>
                                        </p:tav>
                                      </p:tavLst>
                                    </p:anim>
                                    <p:anim calcmode="lin" valueType="num">
                                      <p:cBhvr>
                                        <p:cTn id="62" dur="1000" fill="hold"/>
                                        <p:tgtEl>
                                          <p:spTgt spid="171044"/>
                                        </p:tgtEl>
                                        <p:attrNameLst>
                                          <p:attrName>ppt_h</p:attrName>
                                        </p:attrNameLst>
                                      </p:cBhvr>
                                      <p:tavLst>
                                        <p:tav tm="0">
                                          <p:val>
                                            <p:fltVal val="0"/>
                                          </p:val>
                                        </p:tav>
                                        <p:tav tm="100000">
                                          <p:val>
                                            <p:strVal val="#ppt_h"/>
                                          </p:val>
                                        </p:tav>
                                      </p:tavLst>
                                    </p:anim>
                                    <p:anim calcmode="lin" valueType="num">
                                      <p:cBhvr>
                                        <p:cTn id="63" dur="1000" fill="hold"/>
                                        <p:tgtEl>
                                          <p:spTgt spid="171044"/>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171044"/>
                                        </p:tgtEl>
                                        <p:attrNameLst>
                                          <p:attrName>ppt_y</p:attrName>
                                        </p:attrNameLst>
                                      </p:cBhvr>
                                      <p:tavLst>
                                        <p:tav tm="0" fmla="#ppt_y+(sin(-2*pi*(1-$))*-#ppt_x+cos(-2*pi*(1-$))*(1-#ppt_y))*(1-$)">
                                          <p:val>
                                            <p:fltVal val="0"/>
                                          </p:val>
                                        </p:tav>
                                        <p:tav tm="100000">
                                          <p:val>
                                            <p:fltVal val="1"/>
                                          </p:val>
                                        </p:tav>
                                      </p:tavLst>
                                    </p:anim>
                                  </p:childTnLst>
                                </p:cTn>
                              </p:par>
                            </p:childTnLst>
                          </p:cTn>
                        </p:par>
                        <p:par>
                          <p:cTn id="65" fill="hold">
                            <p:stCondLst>
                              <p:cond delay="8500"/>
                            </p:stCondLst>
                            <p:childTnLst>
                              <p:par>
                                <p:cTn id="66" presetID="15"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1000" fill="hold"/>
                                        <p:tgtEl>
                                          <p:spTgt spid="18"/>
                                        </p:tgtEl>
                                        <p:attrNameLst>
                                          <p:attrName>ppt_w</p:attrName>
                                        </p:attrNameLst>
                                      </p:cBhvr>
                                      <p:tavLst>
                                        <p:tav tm="0">
                                          <p:val>
                                            <p:fltVal val="0"/>
                                          </p:val>
                                        </p:tav>
                                        <p:tav tm="100000">
                                          <p:val>
                                            <p:strVal val="#ppt_w"/>
                                          </p:val>
                                        </p:tav>
                                      </p:tavLst>
                                    </p:anim>
                                    <p:anim calcmode="lin" valueType="num">
                                      <p:cBhvr>
                                        <p:cTn id="69" dur="1000" fill="hold"/>
                                        <p:tgtEl>
                                          <p:spTgt spid="18"/>
                                        </p:tgtEl>
                                        <p:attrNameLst>
                                          <p:attrName>ppt_h</p:attrName>
                                        </p:attrNameLst>
                                      </p:cBhvr>
                                      <p:tavLst>
                                        <p:tav tm="0">
                                          <p:val>
                                            <p:fltVal val="0"/>
                                          </p:val>
                                        </p:tav>
                                        <p:tav tm="100000">
                                          <p:val>
                                            <p:strVal val="#ppt_h"/>
                                          </p:val>
                                        </p:tav>
                                      </p:tavLst>
                                    </p:anim>
                                    <p:anim calcmode="lin" valueType="num">
                                      <p:cBhvr>
                                        <p:cTn id="70"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build="p" autoUpdateAnimBg="0" advAuto="0"/>
      <p:bldP spid="171044" grpId="0" animBg="1" autoUpdateAnimBg="0"/>
      <p:bldP spid="18"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Rectangle 34"/>
          <p:cNvSpPr>
            <a:spLocks noGrp="1" noChangeArrowheads="1"/>
          </p:cNvSpPr>
          <p:nvPr>
            <p:ph type="sldNum" sz="quarter" idx="12"/>
          </p:nvPr>
        </p:nvSpPr>
        <p:spPr>
          <a:ln/>
        </p:spPr>
        <p:txBody>
          <a:bodyPr/>
          <a:lstStyle/>
          <a:p>
            <a:pPr>
              <a:defRPr/>
            </a:pPr>
            <a:fld id="{E02B8109-B548-43FE-95C8-A288AAF11EC5}" type="slidenum">
              <a:rPr lang="en-US"/>
              <a:pPr>
                <a:defRPr/>
              </a:pPr>
              <a:t>23</a:t>
            </a:fld>
            <a:endParaRPr lang="en-US"/>
          </a:p>
        </p:txBody>
      </p:sp>
      <p:pic>
        <p:nvPicPr>
          <p:cNvPr id="53250" name="Picture 2" descr="بتلات ذهبية"/>
          <p:cNvPicPr>
            <a:picLocks noChangeAspect="1" noChangeArrowheads="1"/>
          </p:cNvPicPr>
          <p:nvPr/>
        </p:nvPicPr>
        <p:blipFill>
          <a:blip r:embed="rId3"/>
          <a:srcRect/>
          <a:stretch>
            <a:fillRect/>
          </a:stretch>
        </p:blipFill>
        <p:spPr bwMode="auto">
          <a:xfrm>
            <a:off x="323850" y="1773238"/>
            <a:ext cx="8610600" cy="4535487"/>
          </a:xfrm>
          <a:prstGeom prst="rect">
            <a:avLst/>
          </a:prstGeom>
          <a:noFill/>
          <a:ln w="9525">
            <a:noFill/>
            <a:miter lim="800000"/>
            <a:headEnd/>
            <a:tailEnd/>
          </a:ln>
        </p:spPr>
      </p:pic>
      <p:pic>
        <p:nvPicPr>
          <p:cNvPr id="173059" name="Picture 3" descr="فنكا"/>
          <p:cNvPicPr>
            <a:picLocks noChangeAspect="1" noChangeArrowheads="1"/>
          </p:cNvPicPr>
          <p:nvPr/>
        </p:nvPicPr>
        <p:blipFill>
          <a:blip r:embed="rId4"/>
          <a:srcRect/>
          <a:stretch>
            <a:fillRect/>
          </a:stretch>
        </p:blipFill>
        <p:spPr bwMode="auto">
          <a:xfrm>
            <a:off x="323850" y="1773238"/>
            <a:ext cx="8610600" cy="4535487"/>
          </a:xfrm>
          <a:prstGeom prst="rect">
            <a:avLst/>
          </a:prstGeom>
          <a:noFill/>
          <a:ln w="9525">
            <a:noFill/>
            <a:miter lim="800000"/>
            <a:headEnd/>
            <a:tailEnd/>
          </a:ln>
        </p:spPr>
      </p:pic>
      <p:pic>
        <p:nvPicPr>
          <p:cNvPr id="173060" name="Picture 4" descr="38"/>
          <p:cNvPicPr>
            <a:picLocks noChangeAspect="1" noChangeArrowheads="1"/>
          </p:cNvPicPr>
          <p:nvPr/>
        </p:nvPicPr>
        <p:blipFill>
          <a:blip r:embed="rId5"/>
          <a:srcRect/>
          <a:stretch>
            <a:fillRect/>
          </a:stretch>
        </p:blipFill>
        <p:spPr bwMode="auto">
          <a:xfrm>
            <a:off x="323850" y="1773238"/>
            <a:ext cx="8610600" cy="4535487"/>
          </a:xfrm>
          <a:prstGeom prst="rect">
            <a:avLst/>
          </a:prstGeom>
          <a:noFill/>
          <a:ln w="9525">
            <a:noFill/>
            <a:miter lim="800000"/>
            <a:headEnd/>
            <a:tailEnd/>
          </a:ln>
        </p:spPr>
      </p:pic>
      <p:pic>
        <p:nvPicPr>
          <p:cNvPr id="173061" name="Picture 5" descr="الشاطئ"/>
          <p:cNvPicPr>
            <a:picLocks noChangeAspect="1" noChangeArrowheads="1"/>
          </p:cNvPicPr>
          <p:nvPr/>
        </p:nvPicPr>
        <p:blipFill>
          <a:blip r:embed="rId6"/>
          <a:srcRect/>
          <a:stretch>
            <a:fillRect/>
          </a:stretch>
        </p:blipFill>
        <p:spPr bwMode="auto">
          <a:xfrm>
            <a:off x="354013" y="1773238"/>
            <a:ext cx="8610600" cy="4537075"/>
          </a:xfrm>
          <a:prstGeom prst="rect">
            <a:avLst/>
          </a:prstGeom>
          <a:noFill/>
          <a:ln w="9525">
            <a:noFill/>
            <a:miter lim="800000"/>
            <a:headEnd/>
            <a:tailEnd/>
          </a:ln>
        </p:spPr>
      </p:pic>
      <p:sp>
        <p:nvSpPr>
          <p:cNvPr id="173062" name="Rectangle 6" descr="صحراء"/>
          <p:cNvSpPr>
            <a:spLocks noChangeArrowheads="1"/>
          </p:cNvSpPr>
          <p:nvPr/>
        </p:nvSpPr>
        <p:spPr bwMode="auto">
          <a:xfrm>
            <a:off x="323850" y="1773238"/>
            <a:ext cx="8610600" cy="4537075"/>
          </a:xfrm>
          <a:prstGeom prst="rect">
            <a:avLst/>
          </a:prstGeom>
          <a:noFill/>
          <a:ln w="47625">
            <a:solidFill>
              <a:srgbClr val="33CC33"/>
            </a:solidFill>
            <a:miter lim="800000"/>
            <a:headEnd/>
            <a:tailEnd/>
          </a:ln>
          <a:effectLst>
            <a:prstShdw prst="shdw17" dist="17961" dir="2700000">
              <a:srgbClr val="1F7A1F"/>
            </a:prstShdw>
          </a:effectLst>
        </p:spPr>
        <p:txBody>
          <a:bodyPr anchor="ctr"/>
          <a:lstStyle/>
          <a:p>
            <a:pPr marL="609600" indent="-609600" algn="just" rtl="1">
              <a:lnSpc>
                <a:spcPct val="110000"/>
              </a:lnSpc>
              <a:spcBef>
                <a:spcPct val="20000"/>
              </a:spcBef>
              <a:buSzPct val="85000"/>
            </a:pPr>
            <a:r>
              <a:rPr lang="fr-FR">
                <a:solidFill>
                  <a:srgbClr val="33CC33"/>
                </a:solidFill>
                <a:cs typeface="Times New Roman" pitchFamily="18" charset="0"/>
              </a:rPr>
              <a:t> </a:t>
            </a:r>
            <a:r>
              <a:rPr lang="ar-TN">
                <a:solidFill>
                  <a:srgbClr val="33CC33"/>
                </a:solidFill>
                <a:cs typeface="Times New Roman" pitchFamily="18" charset="0"/>
              </a:rPr>
              <a:t> </a:t>
            </a:r>
            <a:r>
              <a:rPr lang="ar-SA">
                <a:solidFill>
                  <a:srgbClr val="33CC33"/>
                </a:solidFill>
                <a:latin typeface="Arial" charset="0"/>
              </a:rPr>
              <a:t>المشروع :</a:t>
            </a:r>
            <a:r>
              <a:rPr lang="ar-SA">
                <a:latin typeface="Arial" charset="0"/>
              </a:rPr>
              <a:t> </a:t>
            </a:r>
            <a:r>
              <a:rPr lang="ar-TN">
                <a:solidFill>
                  <a:srgbClr val="0000FF"/>
                </a:solidFill>
                <a:latin typeface="Arial" charset="0"/>
              </a:rPr>
              <a:t>إنتاج وثيقة للعرض انطلاقا من عمليات البحث على الواب</a:t>
            </a:r>
            <a:r>
              <a:rPr lang="ar-TN">
                <a:latin typeface="Arial" charset="0"/>
              </a:rPr>
              <a:t> </a:t>
            </a:r>
            <a:r>
              <a:rPr lang="ar-SA">
                <a:latin typeface="Arial" charset="0"/>
              </a:rPr>
              <a:t>          </a:t>
            </a:r>
          </a:p>
          <a:p>
            <a:pPr marL="609600" indent="-609600" algn="just" rtl="1">
              <a:lnSpc>
                <a:spcPct val="110000"/>
              </a:lnSpc>
              <a:spcBef>
                <a:spcPct val="20000"/>
              </a:spcBef>
              <a:buSzPct val="85000"/>
            </a:pPr>
            <a:r>
              <a:rPr lang="ar-SA">
                <a:latin typeface="Arial" charset="0"/>
              </a:rPr>
              <a:t>  </a:t>
            </a:r>
            <a:r>
              <a:rPr lang="ar-SA">
                <a:solidFill>
                  <a:srgbClr val="33CC33"/>
                </a:solidFill>
                <a:latin typeface="Arial" charset="0"/>
              </a:rPr>
              <a:t>الحصّة :</a:t>
            </a:r>
            <a:r>
              <a:rPr lang="ar-TN">
                <a:latin typeface="Arial" charset="0"/>
              </a:rPr>
              <a:t>الرابعة</a:t>
            </a:r>
            <a:endParaRPr lang="ar-SA">
              <a:latin typeface="Arial" charset="0"/>
            </a:endParaRPr>
          </a:p>
          <a:p>
            <a:pPr marL="609600" indent="-609600" algn="just" rtl="1">
              <a:lnSpc>
                <a:spcPct val="110000"/>
              </a:lnSpc>
              <a:spcBef>
                <a:spcPct val="20000"/>
              </a:spcBef>
              <a:buSzPct val="85000"/>
            </a:pPr>
            <a:r>
              <a:rPr lang="ar-SA">
                <a:solidFill>
                  <a:srgbClr val="33CC33"/>
                </a:solidFill>
                <a:latin typeface="Arial" charset="0"/>
              </a:rPr>
              <a:t>الكفاية المستهدفة :</a:t>
            </a:r>
            <a:r>
              <a:rPr lang="ar-SA">
                <a:latin typeface="Arial" charset="0"/>
              </a:rPr>
              <a:t> يتحكم المتعلم في استعمال الأدوات التقنية اللازمة لتكنولوجيات المعلومات والاتصال . </a:t>
            </a:r>
          </a:p>
          <a:p>
            <a:pPr marL="609600" indent="-609600" algn="just" rtl="1">
              <a:lnSpc>
                <a:spcPct val="110000"/>
              </a:lnSpc>
              <a:spcBef>
                <a:spcPct val="20000"/>
              </a:spcBef>
              <a:buSzPct val="85000"/>
            </a:pPr>
            <a:r>
              <a:rPr lang="ar-SA">
                <a:solidFill>
                  <a:srgbClr val="33CC33"/>
                </a:solidFill>
                <a:latin typeface="Arial" charset="0"/>
              </a:rPr>
              <a:t>الأهداف المميّزة :</a:t>
            </a:r>
            <a:r>
              <a:rPr lang="ar-SA">
                <a:latin typeface="Arial" charset="0"/>
              </a:rPr>
              <a:t> </a:t>
            </a:r>
            <a:r>
              <a:rPr lang="ar-TN">
                <a:latin typeface="Arial" charset="0"/>
              </a:rPr>
              <a:t> 1. التعامل مع الوثائق 2. انتقاء المعلومات</a:t>
            </a:r>
            <a:r>
              <a:rPr lang="ar-SA">
                <a:latin typeface="Arial" charset="0"/>
              </a:rPr>
              <a:t>.</a:t>
            </a:r>
          </a:p>
          <a:p>
            <a:pPr marL="609600" indent="-609600" algn="just" rtl="1">
              <a:lnSpc>
                <a:spcPct val="110000"/>
              </a:lnSpc>
              <a:spcBef>
                <a:spcPct val="20000"/>
              </a:spcBef>
              <a:buSzPct val="85000"/>
            </a:pPr>
            <a:r>
              <a:rPr lang="ar-SA">
                <a:solidFill>
                  <a:srgbClr val="33CC33"/>
                </a:solidFill>
                <a:latin typeface="Arial" charset="0"/>
              </a:rPr>
              <a:t>المحتوى :</a:t>
            </a:r>
            <a:r>
              <a:rPr lang="ar-SA">
                <a:latin typeface="Arial" charset="0"/>
              </a:rPr>
              <a:t>   انتقاء المعلومات: انتقاء المعلومات المناسبة من البحوث المتوفرة</a:t>
            </a:r>
            <a:r>
              <a:rPr lang="ar-TN">
                <a:latin typeface="Arial" charset="0"/>
              </a:rPr>
              <a:t> و</a:t>
            </a:r>
            <a:r>
              <a:rPr lang="ar-SA">
                <a:latin typeface="Arial" charset="0"/>
              </a:rPr>
              <a:t>اختيار الصور المعبرة عن الكارثة في صفحات الواب وحفظها في ملف خاص حفظ صفحات الواب داخل ملف ينشأ للغرض. </a:t>
            </a:r>
          </a:p>
          <a:p>
            <a:pPr marL="609600" indent="-609600" algn="just" rtl="1">
              <a:lnSpc>
                <a:spcPct val="110000"/>
              </a:lnSpc>
              <a:spcBef>
                <a:spcPct val="20000"/>
              </a:spcBef>
              <a:buSzPct val="85000"/>
            </a:pPr>
            <a:r>
              <a:rPr lang="ar-SA">
                <a:solidFill>
                  <a:srgbClr val="33CC33"/>
                </a:solidFill>
                <a:latin typeface="Arial" charset="0"/>
              </a:rPr>
              <a:t>هدف الحصّة :</a:t>
            </a:r>
            <a:r>
              <a:rPr lang="ar-SA">
                <a:latin typeface="Arial" charset="0"/>
              </a:rPr>
              <a:t> أن يكون المتعلّم قادرا على التعامل مع ما توفر له من معلومات </a:t>
            </a:r>
            <a:r>
              <a:rPr lang="ar-TN">
                <a:latin typeface="Arial" charset="0"/>
              </a:rPr>
              <a:t>       </a:t>
            </a:r>
            <a:r>
              <a:rPr lang="ar-SA">
                <a:latin typeface="Arial" charset="0"/>
              </a:rPr>
              <a:t>و انتقاء أنسبها .</a:t>
            </a:r>
            <a:r>
              <a:rPr lang="ar-SA" b="0">
                <a:latin typeface="Arial" charset="0"/>
              </a:rPr>
              <a:t> </a:t>
            </a:r>
          </a:p>
        </p:txBody>
      </p:sp>
      <p:sp>
        <p:nvSpPr>
          <p:cNvPr id="53257" name="Rectangle 9"/>
          <p:cNvSpPr>
            <a:spLocks noChangeArrowheads="1"/>
          </p:cNvSpPr>
          <p:nvPr/>
        </p:nvSpPr>
        <p:spPr bwMode="auto">
          <a:xfrm>
            <a:off x="2444750" y="1203325"/>
            <a:ext cx="996950" cy="490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3258" name="Rectangle 10"/>
          <p:cNvSpPr>
            <a:spLocks noChangeArrowheads="1"/>
          </p:cNvSpPr>
          <p:nvPr/>
        </p:nvSpPr>
        <p:spPr bwMode="auto">
          <a:xfrm>
            <a:off x="1449388" y="1203325"/>
            <a:ext cx="995362" cy="490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3259" name="Rectangle 11"/>
          <p:cNvSpPr>
            <a:spLocks noChangeArrowheads="1"/>
          </p:cNvSpPr>
          <p:nvPr/>
        </p:nvSpPr>
        <p:spPr bwMode="auto">
          <a:xfrm>
            <a:off x="4438650" y="839788"/>
            <a:ext cx="995363"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3260" name="Rectangle 12"/>
          <p:cNvSpPr>
            <a:spLocks noChangeArrowheads="1"/>
          </p:cNvSpPr>
          <p:nvPr/>
        </p:nvSpPr>
        <p:spPr bwMode="auto">
          <a:xfrm>
            <a:off x="309563" y="474663"/>
            <a:ext cx="1139825"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3261" name="Rectangle 13"/>
          <p:cNvSpPr>
            <a:spLocks noChangeArrowheads="1"/>
          </p:cNvSpPr>
          <p:nvPr/>
        </p:nvSpPr>
        <p:spPr bwMode="auto">
          <a:xfrm>
            <a:off x="5434013" y="111125"/>
            <a:ext cx="1139825" cy="363538"/>
          </a:xfrm>
          <a:prstGeom prst="rect">
            <a:avLst/>
          </a:prstGeom>
          <a:noFill/>
          <a:ln w="12700" cap="sq">
            <a:noFill/>
            <a:miter lim="800000"/>
            <a:headEnd/>
            <a:tailEnd/>
          </a:ln>
        </p:spPr>
        <p:txBody>
          <a:bodyPr anchor="ctr"/>
          <a:lstStyle/>
          <a:p>
            <a:pPr algn="ctr" rtl="1">
              <a:spcBef>
                <a:spcPct val="20000"/>
              </a:spcBef>
              <a:buSzPct val="85000"/>
            </a:pPr>
            <a:endParaRPr lang="fr-FR" sz="1400">
              <a:latin typeface="Arial" charset="0"/>
            </a:endParaRPr>
          </a:p>
        </p:txBody>
      </p:sp>
      <p:sp>
        <p:nvSpPr>
          <p:cNvPr id="53262" name="Text Box 14" descr="webshots"/>
          <p:cNvSpPr txBox="1">
            <a:spLocks noChangeArrowheads="1"/>
          </p:cNvSpPr>
          <p:nvPr/>
        </p:nvSpPr>
        <p:spPr bwMode="auto">
          <a:xfrm>
            <a:off x="7169150" y="260350"/>
            <a:ext cx="1219200" cy="555625"/>
          </a:xfrm>
          <a:prstGeom prst="rect">
            <a:avLst/>
          </a:prstGeom>
          <a:blipFill dpi="0" rotWithShape="1">
            <a:blip r:embed="rId7"/>
            <a:srcRect/>
            <a:stretch>
              <a:fillRect/>
            </a:stretch>
          </a:blipFill>
          <a:ln w="38100">
            <a:solidFill>
              <a:srgbClr val="33CC33"/>
            </a:solidFill>
            <a:miter lim="800000"/>
            <a:headEnd/>
            <a:tailEnd/>
          </a:ln>
        </p:spPr>
        <p:txBody>
          <a:bodyPr>
            <a:spAutoFit/>
          </a:bodyPr>
          <a:lstStyle/>
          <a:p>
            <a:pPr algn="ctr" rtl="1">
              <a:spcBef>
                <a:spcPct val="50000"/>
              </a:spcBef>
            </a:pPr>
            <a:fld id="{A257771A-B928-4158-9C42-1181D4BA957E}" type="datetime12">
              <a:rPr lang="ar-TN" sz="1400">
                <a:cs typeface="Times New Roman" pitchFamily="18" charset="0"/>
              </a:rPr>
              <a:pPr algn="ctr" rtl="1">
                <a:spcBef>
                  <a:spcPct val="50000"/>
                </a:spcBef>
              </a:pPr>
              <a:t>11-12-2013 8:30</a:t>
            </a:fld>
            <a:endParaRPr lang="en-US" sz="1400"/>
          </a:p>
        </p:txBody>
      </p:sp>
      <p:sp>
        <p:nvSpPr>
          <p:cNvPr id="173071" name="AutoShape 15" descr="webshots">
            <a:hlinkClick r:id="rId8" action="ppaction://hlinkfile"/>
          </p:cNvPr>
          <p:cNvSpPr>
            <a:spLocks noChangeArrowheads="1"/>
          </p:cNvSpPr>
          <p:nvPr/>
        </p:nvSpPr>
        <p:spPr bwMode="auto">
          <a:xfrm>
            <a:off x="6732588" y="981075"/>
            <a:ext cx="2220912" cy="533400"/>
          </a:xfrm>
          <a:prstGeom prst="flowChartTerminator">
            <a:avLst/>
          </a:prstGeom>
          <a:blipFill dpi="0" rotWithShape="0">
            <a:blip r:embed="rId9"/>
            <a:srcRect/>
            <a:stretch>
              <a:fillRect/>
            </a:stretch>
          </a:blipFill>
          <a:ln w="47625">
            <a:solidFill>
              <a:srgbClr val="33CC33"/>
            </a:solidFill>
            <a:miter lim="800000"/>
            <a:headEnd/>
            <a:tailEnd/>
          </a:ln>
          <a:effectLst>
            <a:prstShdw prst="shdw17" dist="17961" dir="2700000">
              <a:srgbClr val="1F7A1F"/>
            </a:prstShdw>
          </a:effectLst>
        </p:spPr>
        <p:txBody>
          <a:bodyPr wrap="none" anchor="ctr"/>
          <a:lstStyle/>
          <a:p>
            <a:pPr algn="ctr" rtl="1"/>
            <a:r>
              <a:rPr lang="ar-TN" sz="2800">
                <a:cs typeface="Traditional Arabic" pitchFamily="2" charset="-78"/>
              </a:rPr>
              <a:t>جذاذة النّشاط</a:t>
            </a:r>
            <a:endParaRPr lang="fr-FR" sz="2800">
              <a:cs typeface="Traditional Arabic" pitchFamily="2" charset="-78"/>
            </a:endParaRPr>
          </a:p>
        </p:txBody>
      </p:sp>
      <p:sp>
        <p:nvSpPr>
          <p:cNvPr id="53264" name="Oval 16" descr="webshots"/>
          <p:cNvSpPr>
            <a:spLocks noChangeArrowheads="1"/>
          </p:cNvSpPr>
          <p:nvPr/>
        </p:nvSpPr>
        <p:spPr bwMode="auto">
          <a:xfrm>
            <a:off x="573088" y="6453188"/>
            <a:ext cx="685800" cy="381000"/>
          </a:xfrm>
          <a:prstGeom prst="ellipse">
            <a:avLst/>
          </a:prstGeom>
          <a:blipFill dpi="0" rotWithShape="1">
            <a:blip r:embed="rId10"/>
            <a:srcRect/>
            <a:stretch>
              <a:fillRect/>
            </a:stretch>
          </a:blipFill>
          <a:ln w="76200" cap="sq" cmpd="tri">
            <a:solidFill>
              <a:srgbClr val="33CC33"/>
            </a:solidFill>
            <a:miter lim="800000"/>
            <a:headEnd type="none" w="sm" len="sm"/>
            <a:tailEnd type="none" w="sm" len="sm"/>
          </a:ln>
        </p:spPr>
        <p:txBody>
          <a:bodyPr wrap="none" anchor="ctr"/>
          <a:lstStyle/>
          <a:p>
            <a:pPr algn="ctr" rtl="1"/>
            <a:r>
              <a:rPr lang="ar-TN">
                <a:cs typeface="Times New Roman" pitchFamily="18" charset="0"/>
              </a:rPr>
              <a:t>21</a:t>
            </a:r>
            <a:endParaRPr lang="en-US">
              <a:cs typeface="Times New Roman" pitchFamily="18" charset="0"/>
            </a:endParaRPr>
          </a:p>
        </p:txBody>
      </p:sp>
      <p:sp>
        <p:nvSpPr>
          <p:cNvPr id="53265" name="Oval 17" descr="webshots">
            <a:hlinkClick r:id="rId11" action="ppaction://hlinksldjump"/>
          </p:cNvPr>
          <p:cNvSpPr>
            <a:spLocks noChangeArrowheads="1"/>
          </p:cNvSpPr>
          <p:nvPr/>
        </p:nvSpPr>
        <p:spPr bwMode="auto">
          <a:xfrm>
            <a:off x="7956550" y="6432550"/>
            <a:ext cx="685800" cy="381000"/>
          </a:xfrm>
          <a:prstGeom prst="ellipse">
            <a:avLst/>
          </a:prstGeom>
          <a:blipFill dpi="0" rotWithShape="1">
            <a:blip r:embed="rId12" cstate="print"/>
            <a:srcRect/>
            <a:stretch>
              <a:fillRect/>
            </a:stretch>
          </a:blipFill>
          <a:ln w="76200" cap="sq" cmpd="tri">
            <a:solidFill>
              <a:srgbClr val="33CC33"/>
            </a:solidFill>
            <a:miter lim="800000"/>
            <a:headEnd type="none" w="sm" len="sm"/>
            <a:tailEnd type="none" w="sm" len="sm"/>
          </a:ln>
        </p:spPr>
        <p:txBody>
          <a:bodyPr wrap="none" anchor="ctr"/>
          <a:lstStyle/>
          <a:p>
            <a:pPr algn="ctr" rtl="1"/>
            <a:r>
              <a:rPr lang="ar-SA" sz="1800"/>
              <a:t>الفهرس</a:t>
            </a:r>
            <a:endParaRPr lang="fr-FR" sz="1800"/>
          </a:p>
        </p:txBody>
      </p:sp>
      <p:sp>
        <p:nvSpPr>
          <p:cNvPr id="18" name="AutoShape 234">
            <a:hlinkClick r:id="rId13" action="ppaction://hlinkfile"/>
          </p:cNvPr>
          <p:cNvSpPr>
            <a:spLocks noChangeArrowheads="1"/>
          </p:cNvSpPr>
          <p:nvPr/>
        </p:nvSpPr>
        <p:spPr bwMode="auto">
          <a:xfrm>
            <a:off x="3714744" y="6324600"/>
            <a:ext cx="2220912" cy="533400"/>
          </a:xfrm>
          <a:prstGeom prst="flowChartTerminator">
            <a:avLst/>
          </a:prstGeom>
          <a:gradFill rotWithShape="0">
            <a:gsLst>
              <a:gs pos="0">
                <a:schemeClr val="accent1"/>
              </a:gs>
              <a:gs pos="100000">
                <a:schemeClr val="accent1">
                  <a:gamma/>
                  <a:shade val="36078"/>
                  <a:invGamma/>
                </a:schemeClr>
              </a:gs>
            </a:gsLst>
            <a:path path="shape">
              <a:fillToRect l="50000" t="50000" r="50000" b="50000"/>
            </a:path>
          </a:gradFill>
          <a:ln w="47625">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rtl="1">
              <a:defRPr/>
            </a:pPr>
            <a:endParaRPr lang="fr-FR" sz="2800" dirty="0">
              <a:cs typeface="Times New Roman" pitchFamily="18" charset="0"/>
            </a:endParaRPr>
          </a:p>
        </p:txBody>
      </p:sp>
      <p:graphicFrame>
        <p:nvGraphicFramePr>
          <p:cNvPr id="19" name="Tableau 18"/>
          <p:cNvGraphicFramePr>
            <a:graphicFrameLocks noGrp="1"/>
          </p:cNvGraphicFramePr>
          <p:nvPr/>
        </p:nvGraphicFramePr>
        <p:xfrm>
          <a:off x="428596" y="285728"/>
          <a:ext cx="6096000" cy="1371600"/>
        </p:xfrm>
        <a:graphic>
          <a:graphicData uri="http://schemas.openxmlformats.org/drawingml/2006/table">
            <a:tbl>
              <a:tblPr rtl="1" firstRow="1" bandRow="1">
                <a:tableStyleId>{073A0DAA-6AF3-43AB-8588-CEC1D06C72B9}</a:tableStyleId>
              </a:tblPr>
              <a:tblGrid>
                <a:gridCol w="1527784"/>
                <a:gridCol w="1520216"/>
                <a:gridCol w="762000"/>
                <a:gridCol w="762000"/>
                <a:gridCol w="1524000"/>
              </a:tblGrid>
              <a:tr h="370840">
                <a:tc>
                  <a:txBody>
                    <a:bodyPr/>
                    <a:lstStyle/>
                    <a:p>
                      <a:pPr algn="ctr" rtl="1"/>
                      <a:endParaRPr lang="ar-SA" dirty="0"/>
                    </a:p>
                  </a:txBody>
                  <a:tcPr>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1"/>
                      <a:r>
                        <a:rPr lang="ar-SA" sz="2400" dirty="0" smtClean="0"/>
                        <a:t>14</a:t>
                      </a:r>
                      <a:r>
                        <a:rPr lang="ar-SA" sz="2400" baseline="0" dirty="0" smtClean="0"/>
                        <a:t> - 15</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gridSpan="2">
                  <a:txBody>
                    <a:bodyPr/>
                    <a:lstStyle/>
                    <a:p>
                      <a:pPr algn="ctr" rtl="1"/>
                      <a:r>
                        <a:rPr lang="ar-SA" sz="2400" dirty="0" smtClean="0"/>
                        <a:t>15 - 16</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rtl="1"/>
                      <a:endParaRPr lang="ar-SA"/>
                    </a:p>
                  </a:txBody>
                  <a:tcPr/>
                </a:tc>
                <a:tc>
                  <a:txBody>
                    <a:bodyPr/>
                    <a:lstStyle/>
                    <a:p>
                      <a:pPr algn="ctr" rtl="1"/>
                      <a:r>
                        <a:rPr lang="ar-SA" sz="2400" dirty="0" smtClean="0"/>
                        <a:t>16 - 17</a:t>
                      </a:r>
                      <a:endParaRPr lang="ar-SA" sz="2400" b="1" dirty="0"/>
                    </a:p>
                  </a:txBody>
                  <a:tcPr>
                    <a:lnL w="38100" cap="flat" cmpd="sng" algn="ctr">
                      <a:solidFill>
                        <a:schemeClr val="tx1"/>
                      </a:solidFill>
                      <a:prstDash val="solid"/>
                      <a:round/>
                      <a:headEnd type="none" w="med" len="med"/>
                      <a:tailEnd type="none" w="med" len="med"/>
                    </a:lnL>
                    <a:solidFill>
                      <a:schemeClr val="accent1">
                        <a:lumMod val="75000"/>
                      </a:schemeClr>
                    </a:solidFill>
                  </a:tcPr>
                </a:tc>
              </a:tr>
              <a:tr h="370840">
                <a:tc>
                  <a:txBody>
                    <a:bodyPr/>
                    <a:lstStyle/>
                    <a:p>
                      <a:pPr algn="ctr" rtl="1"/>
                      <a:r>
                        <a:rPr lang="ar-SA" sz="2400" b="1" dirty="0" smtClean="0"/>
                        <a:t>الاثنين </a:t>
                      </a:r>
                      <a:endParaRPr lang="ar-SA" sz="2400"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1"/>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rtl="1"/>
                      <a:r>
                        <a:rPr lang="ar-SA" sz="2400" b="1" dirty="0" smtClean="0"/>
                        <a:t>6ب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rtl="1"/>
                      <a:endParaRPr lang="ar-SA"/>
                    </a:p>
                  </a:txBody>
                  <a:tcPr/>
                </a:tc>
                <a:tc>
                  <a:txBody>
                    <a:bodyPr/>
                    <a:lstStyle/>
                    <a:p>
                      <a:pPr algn="ctr" rtl="1"/>
                      <a:r>
                        <a:rPr lang="ar-SA" sz="2400" b="1" dirty="0" smtClean="0"/>
                        <a:t>6 </a:t>
                      </a:r>
                      <a:r>
                        <a:rPr lang="ar-SA" sz="2400" b="1" dirty="0" err="1" smtClean="0"/>
                        <a:t>ب</a:t>
                      </a:r>
                      <a:endParaRPr lang="ar-SA" sz="2400"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algn="ctr" rtl="1"/>
                      <a:r>
                        <a:rPr lang="ar-SA" sz="2400" b="1" dirty="0" smtClean="0"/>
                        <a:t>الأربعاء </a:t>
                      </a:r>
                      <a:endParaRPr lang="ar-SA"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73059"/>
                                        </p:tgtEl>
                                        <p:attrNameLst>
                                          <p:attrName>style.visibility</p:attrName>
                                        </p:attrNameLst>
                                      </p:cBhvr>
                                      <p:to>
                                        <p:strVal val="visible"/>
                                      </p:to>
                                    </p:set>
                                    <p:animEffect transition="in" filter="checkerboard(across)">
                                      <p:cBhvr>
                                        <p:cTn id="7" dur="500"/>
                                        <p:tgtEl>
                                          <p:spTgt spid="173059"/>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73060"/>
                                        </p:tgtEl>
                                        <p:attrNameLst>
                                          <p:attrName>style.visibility</p:attrName>
                                        </p:attrNameLst>
                                      </p:cBhvr>
                                      <p:to>
                                        <p:strVal val="visible"/>
                                      </p:to>
                                    </p:set>
                                    <p:animEffect transition="in" filter="checkerboard(across)">
                                      <p:cBhvr>
                                        <p:cTn id="11" dur="500"/>
                                        <p:tgtEl>
                                          <p:spTgt spid="173060"/>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73061"/>
                                        </p:tgtEl>
                                        <p:attrNameLst>
                                          <p:attrName>style.visibility</p:attrName>
                                        </p:attrNameLst>
                                      </p:cBhvr>
                                      <p:to>
                                        <p:strVal val="visible"/>
                                      </p:to>
                                    </p:set>
                                    <p:animEffect transition="in" filter="checkerboard(across)">
                                      <p:cBhvr>
                                        <p:cTn id="15" dur="500"/>
                                        <p:tgtEl>
                                          <p:spTgt spid="173061"/>
                                        </p:tgtEl>
                                      </p:cBhvr>
                                    </p:animEffect>
                                  </p:childTnLst>
                                </p:cTn>
                              </p:par>
                            </p:childTnLst>
                          </p:cTn>
                        </p:par>
                        <p:par>
                          <p:cTn id="16" fill="hold">
                            <p:stCondLst>
                              <p:cond delay="1500"/>
                            </p:stCondLst>
                            <p:childTnLst>
                              <p:par>
                                <p:cTn id="17" presetID="15" presetClass="entr" presetSubtype="0" fill="hold" grpId="0" nodeType="afterEffect">
                                  <p:stCondLst>
                                    <p:cond delay="0"/>
                                  </p:stCondLst>
                                  <p:childTnLst>
                                    <p:set>
                                      <p:cBhvr>
                                        <p:cTn id="18" dur="1" fill="hold">
                                          <p:stCondLst>
                                            <p:cond delay="0"/>
                                          </p:stCondLst>
                                        </p:cTn>
                                        <p:tgtEl>
                                          <p:spTgt spid="173062">
                                            <p:txEl>
                                              <p:pRg st="0" end="0"/>
                                            </p:txEl>
                                          </p:spTgt>
                                        </p:tgtEl>
                                        <p:attrNameLst>
                                          <p:attrName>style.visibility</p:attrName>
                                        </p:attrNameLst>
                                      </p:cBhvr>
                                      <p:to>
                                        <p:strVal val="visible"/>
                                      </p:to>
                                    </p:set>
                                    <p:anim calcmode="lin" valueType="num">
                                      <p:cBhvr>
                                        <p:cTn id="19" dur="1000" fill="hold"/>
                                        <p:tgtEl>
                                          <p:spTgt spid="173062">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73062">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7306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7306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2500"/>
                            </p:stCondLst>
                            <p:childTnLst>
                              <p:par>
                                <p:cTn id="24" presetID="15" presetClass="entr" presetSubtype="0" fill="hold" grpId="0" nodeType="afterEffect">
                                  <p:stCondLst>
                                    <p:cond delay="0"/>
                                  </p:stCondLst>
                                  <p:childTnLst>
                                    <p:set>
                                      <p:cBhvr>
                                        <p:cTn id="25" dur="1" fill="hold">
                                          <p:stCondLst>
                                            <p:cond delay="0"/>
                                          </p:stCondLst>
                                        </p:cTn>
                                        <p:tgtEl>
                                          <p:spTgt spid="173062">
                                            <p:txEl>
                                              <p:pRg st="1" end="1"/>
                                            </p:txEl>
                                          </p:spTgt>
                                        </p:tgtEl>
                                        <p:attrNameLst>
                                          <p:attrName>style.visibility</p:attrName>
                                        </p:attrNameLst>
                                      </p:cBhvr>
                                      <p:to>
                                        <p:strVal val="visible"/>
                                      </p:to>
                                    </p:set>
                                    <p:anim calcmode="lin" valueType="num">
                                      <p:cBhvr>
                                        <p:cTn id="26" dur="1000" fill="hold"/>
                                        <p:tgtEl>
                                          <p:spTgt spid="173062">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173062">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17306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7306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3500"/>
                            </p:stCondLst>
                            <p:childTnLst>
                              <p:par>
                                <p:cTn id="31" presetID="15" presetClass="entr" presetSubtype="0" fill="hold" grpId="0" nodeType="afterEffect">
                                  <p:stCondLst>
                                    <p:cond delay="0"/>
                                  </p:stCondLst>
                                  <p:childTnLst>
                                    <p:set>
                                      <p:cBhvr>
                                        <p:cTn id="32" dur="1" fill="hold">
                                          <p:stCondLst>
                                            <p:cond delay="0"/>
                                          </p:stCondLst>
                                        </p:cTn>
                                        <p:tgtEl>
                                          <p:spTgt spid="173062">
                                            <p:txEl>
                                              <p:pRg st="2" end="2"/>
                                            </p:txEl>
                                          </p:spTgt>
                                        </p:tgtEl>
                                        <p:attrNameLst>
                                          <p:attrName>style.visibility</p:attrName>
                                        </p:attrNameLst>
                                      </p:cBhvr>
                                      <p:to>
                                        <p:strVal val="visible"/>
                                      </p:to>
                                    </p:set>
                                    <p:anim calcmode="lin" valueType="num">
                                      <p:cBhvr>
                                        <p:cTn id="33" dur="1000" fill="hold"/>
                                        <p:tgtEl>
                                          <p:spTgt spid="173062">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173062">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17306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7306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4500"/>
                            </p:stCondLst>
                            <p:childTnLst>
                              <p:par>
                                <p:cTn id="38" presetID="15" presetClass="entr" presetSubtype="0" fill="hold" grpId="0" nodeType="afterEffect">
                                  <p:stCondLst>
                                    <p:cond delay="0"/>
                                  </p:stCondLst>
                                  <p:childTnLst>
                                    <p:set>
                                      <p:cBhvr>
                                        <p:cTn id="39" dur="1" fill="hold">
                                          <p:stCondLst>
                                            <p:cond delay="0"/>
                                          </p:stCondLst>
                                        </p:cTn>
                                        <p:tgtEl>
                                          <p:spTgt spid="173062">
                                            <p:txEl>
                                              <p:pRg st="3" end="3"/>
                                            </p:txEl>
                                          </p:spTgt>
                                        </p:tgtEl>
                                        <p:attrNameLst>
                                          <p:attrName>style.visibility</p:attrName>
                                        </p:attrNameLst>
                                      </p:cBhvr>
                                      <p:to>
                                        <p:strVal val="visible"/>
                                      </p:to>
                                    </p:set>
                                    <p:anim calcmode="lin" valueType="num">
                                      <p:cBhvr>
                                        <p:cTn id="40" dur="1000" fill="hold"/>
                                        <p:tgtEl>
                                          <p:spTgt spid="173062">
                                            <p:txEl>
                                              <p:pRg st="3" end="3"/>
                                            </p:txEl>
                                          </p:spTgt>
                                        </p:tgtEl>
                                        <p:attrNameLst>
                                          <p:attrName>ppt_w</p:attrName>
                                        </p:attrNameLst>
                                      </p:cBhvr>
                                      <p:tavLst>
                                        <p:tav tm="0">
                                          <p:val>
                                            <p:fltVal val="0"/>
                                          </p:val>
                                        </p:tav>
                                        <p:tav tm="100000">
                                          <p:val>
                                            <p:strVal val="#ppt_w"/>
                                          </p:val>
                                        </p:tav>
                                      </p:tavLst>
                                    </p:anim>
                                    <p:anim calcmode="lin" valueType="num">
                                      <p:cBhvr>
                                        <p:cTn id="41" dur="1000" fill="hold"/>
                                        <p:tgtEl>
                                          <p:spTgt spid="173062">
                                            <p:txEl>
                                              <p:pRg st="3" end="3"/>
                                            </p:txEl>
                                          </p:spTgt>
                                        </p:tgtEl>
                                        <p:attrNameLst>
                                          <p:attrName>ppt_h</p:attrName>
                                        </p:attrNameLst>
                                      </p:cBhvr>
                                      <p:tavLst>
                                        <p:tav tm="0">
                                          <p:val>
                                            <p:fltVal val="0"/>
                                          </p:val>
                                        </p:tav>
                                        <p:tav tm="100000">
                                          <p:val>
                                            <p:strVal val="#ppt_h"/>
                                          </p:val>
                                        </p:tav>
                                      </p:tavLst>
                                    </p:anim>
                                    <p:anim calcmode="lin" valueType="num">
                                      <p:cBhvr>
                                        <p:cTn id="42" dur="1000" fill="hold"/>
                                        <p:tgtEl>
                                          <p:spTgt spid="17306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7306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5500"/>
                            </p:stCondLst>
                            <p:childTnLst>
                              <p:par>
                                <p:cTn id="45" presetID="15" presetClass="entr" presetSubtype="0" fill="hold" grpId="0" nodeType="afterEffect">
                                  <p:stCondLst>
                                    <p:cond delay="0"/>
                                  </p:stCondLst>
                                  <p:childTnLst>
                                    <p:set>
                                      <p:cBhvr>
                                        <p:cTn id="46" dur="1" fill="hold">
                                          <p:stCondLst>
                                            <p:cond delay="0"/>
                                          </p:stCondLst>
                                        </p:cTn>
                                        <p:tgtEl>
                                          <p:spTgt spid="173062">
                                            <p:txEl>
                                              <p:pRg st="4" end="4"/>
                                            </p:txEl>
                                          </p:spTgt>
                                        </p:tgtEl>
                                        <p:attrNameLst>
                                          <p:attrName>style.visibility</p:attrName>
                                        </p:attrNameLst>
                                      </p:cBhvr>
                                      <p:to>
                                        <p:strVal val="visible"/>
                                      </p:to>
                                    </p:set>
                                    <p:anim calcmode="lin" valueType="num">
                                      <p:cBhvr>
                                        <p:cTn id="47" dur="1000" fill="hold"/>
                                        <p:tgtEl>
                                          <p:spTgt spid="173062">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173062">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173062">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73062">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51" fill="hold">
                            <p:stCondLst>
                              <p:cond delay="6500"/>
                            </p:stCondLst>
                            <p:childTnLst>
                              <p:par>
                                <p:cTn id="52" presetID="15" presetClass="entr" presetSubtype="0" fill="hold" grpId="0" nodeType="afterEffect">
                                  <p:stCondLst>
                                    <p:cond delay="0"/>
                                  </p:stCondLst>
                                  <p:childTnLst>
                                    <p:set>
                                      <p:cBhvr>
                                        <p:cTn id="53" dur="1" fill="hold">
                                          <p:stCondLst>
                                            <p:cond delay="0"/>
                                          </p:stCondLst>
                                        </p:cTn>
                                        <p:tgtEl>
                                          <p:spTgt spid="173062">
                                            <p:txEl>
                                              <p:pRg st="5" end="5"/>
                                            </p:txEl>
                                          </p:spTgt>
                                        </p:tgtEl>
                                        <p:attrNameLst>
                                          <p:attrName>style.visibility</p:attrName>
                                        </p:attrNameLst>
                                      </p:cBhvr>
                                      <p:to>
                                        <p:strVal val="visible"/>
                                      </p:to>
                                    </p:set>
                                    <p:anim calcmode="lin" valueType="num">
                                      <p:cBhvr>
                                        <p:cTn id="54" dur="1000" fill="hold"/>
                                        <p:tgtEl>
                                          <p:spTgt spid="173062">
                                            <p:txEl>
                                              <p:pRg st="5" end="5"/>
                                            </p:txEl>
                                          </p:spTgt>
                                        </p:tgtEl>
                                        <p:attrNameLst>
                                          <p:attrName>ppt_w</p:attrName>
                                        </p:attrNameLst>
                                      </p:cBhvr>
                                      <p:tavLst>
                                        <p:tav tm="0">
                                          <p:val>
                                            <p:fltVal val="0"/>
                                          </p:val>
                                        </p:tav>
                                        <p:tav tm="100000">
                                          <p:val>
                                            <p:strVal val="#ppt_w"/>
                                          </p:val>
                                        </p:tav>
                                      </p:tavLst>
                                    </p:anim>
                                    <p:anim calcmode="lin" valueType="num">
                                      <p:cBhvr>
                                        <p:cTn id="55" dur="1000" fill="hold"/>
                                        <p:tgtEl>
                                          <p:spTgt spid="173062">
                                            <p:txEl>
                                              <p:pRg st="5" end="5"/>
                                            </p:txEl>
                                          </p:spTgt>
                                        </p:tgtEl>
                                        <p:attrNameLst>
                                          <p:attrName>ppt_h</p:attrName>
                                        </p:attrNameLst>
                                      </p:cBhvr>
                                      <p:tavLst>
                                        <p:tav tm="0">
                                          <p:val>
                                            <p:fltVal val="0"/>
                                          </p:val>
                                        </p:tav>
                                        <p:tav tm="100000">
                                          <p:val>
                                            <p:strVal val="#ppt_h"/>
                                          </p:val>
                                        </p:tav>
                                      </p:tavLst>
                                    </p:anim>
                                    <p:anim calcmode="lin" valueType="num">
                                      <p:cBhvr>
                                        <p:cTn id="56" dur="1000" fill="hold"/>
                                        <p:tgtEl>
                                          <p:spTgt spid="173062">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73062">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58" fill="hold">
                            <p:stCondLst>
                              <p:cond delay="7500"/>
                            </p:stCondLst>
                            <p:childTnLst>
                              <p:par>
                                <p:cTn id="59" presetID="15" presetClass="entr" presetSubtype="0" fill="hold" grpId="0" nodeType="afterEffect">
                                  <p:stCondLst>
                                    <p:cond delay="0"/>
                                  </p:stCondLst>
                                  <p:childTnLst>
                                    <p:set>
                                      <p:cBhvr>
                                        <p:cTn id="60" dur="1" fill="hold">
                                          <p:stCondLst>
                                            <p:cond delay="0"/>
                                          </p:stCondLst>
                                        </p:cTn>
                                        <p:tgtEl>
                                          <p:spTgt spid="173071"/>
                                        </p:tgtEl>
                                        <p:attrNameLst>
                                          <p:attrName>style.visibility</p:attrName>
                                        </p:attrNameLst>
                                      </p:cBhvr>
                                      <p:to>
                                        <p:strVal val="visible"/>
                                      </p:to>
                                    </p:set>
                                    <p:anim calcmode="lin" valueType="num">
                                      <p:cBhvr>
                                        <p:cTn id="61" dur="1000" fill="hold"/>
                                        <p:tgtEl>
                                          <p:spTgt spid="173071"/>
                                        </p:tgtEl>
                                        <p:attrNameLst>
                                          <p:attrName>ppt_w</p:attrName>
                                        </p:attrNameLst>
                                      </p:cBhvr>
                                      <p:tavLst>
                                        <p:tav tm="0">
                                          <p:val>
                                            <p:fltVal val="0"/>
                                          </p:val>
                                        </p:tav>
                                        <p:tav tm="100000">
                                          <p:val>
                                            <p:strVal val="#ppt_w"/>
                                          </p:val>
                                        </p:tav>
                                      </p:tavLst>
                                    </p:anim>
                                    <p:anim calcmode="lin" valueType="num">
                                      <p:cBhvr>
                                        <p:cTn id="62" dur="1000" fill="hold"/>
                                        <p:tgtEl>
                                          <p:spTgt spid="173071"/>
                                        </p:tgtEl>
                                        <p:attrNameLst>
                                          <p:attrName>ppt_h</p:attrName>
                                        </p:attrNameLst>
                                      </p:cBhvr>
                                      <p:tavLst>
                                        <p:tav tm="0">
                                          <p:val>
                                            <p:fltVal val="0"/>
                                          </p:val>
                                        </p:tav>
                                        <p:tav tm="100000">
                                          <p:val>
                                            <p:strVal val="#ppt_h"/>
                                          </p:val>
                                        </p:tav>
                                      </p:tavLst>
                                    </p:anim>
                                    <p:anim calcmode="lin" valueType="num">
                                      <p:cBhvr>
                                        <p:cTn id="63" dur="1000" fill="hold"/>
                                        <p:tgtEl>
                                          <p:spTgt spid="173071"/>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173071"/>
                                        </p:tgtEl>
                                        <p:attrNameLst>
                                          <p:attrName>ppt_y</p:attrName>
                                        </p:attrNameLst>
                                      </p:cBhvr>
                                      <p:tavLst>
                                        <p:tav tm="0" fmla="#ppt_y+(sin(-2*pi*(1-$))*-#ppt_x+cos(-2*pi*(1-$))*(1-#ppt_y))*(1-$)">
                                          <p:val>
                                            <p:fltVal val="0"/>
                                          </p:val>
                                        </p:tav>
                                        <p:tav tm="100000">
                                          <p:val>
                                            <p:fltVal val="1"/>
                                          </p:val>
                                        </p:tav>
                                      </p:tavLst>
                                    </p:anim>
                                  </p:childTnLst>
                                </p:cTn>
                              </p:par>
                            </p:childTnLst>
                          </p:cTn>
                        </p:par>
                        <p:par>
                          <p:cTn id="65" fill="hold">
                            <p:stCondLst>
                              <p:cond delay="8500"/>
                            </p:stCondLst>
                            <p:childTnLst>
                              <p:par>
                                <p:cTn id="66" presetID="15"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1000" fill="hold"/>
                                        <p:tgtEl>
                                          <p:spTgt spid="18"/>
                                        </p:tgtEl>
                                        <p:attrNameLst>
                                          <p:attrName>ppt_w</p:attrName>
                                        </p:attrNameLst>
                                      </p:cBhvr>
                                      <p:tavLst>
                                        <p:tav tm="0">
                                          <p:val>
                                            <p:fltVal val="0"/>
                                          </p:val>
                                        </p:tav>
                                        <p:tav tm="100000">
                                          <p:val>
                                            <p:strVal val="#ppt_w"/>
                                          </p:val>
                                        </p:tav>
                                      </p:tavLst>
                                    </p:anim>
                                    <p:anim calcmode="lin" valueType="num">
                                      <p:cBhvr>
                                        <p:cTn id="69" dur="1000" fill="hold"/>
                                        <p:tgtEl>
                                          <p:spTgt spid="18"/>
                                        </p:tgtEl>
                                        <p:attrNameLst>
                                          <p:attrName>ppt_h</p:attrName>
                                        </p:attrNameLst>
                                      </p:cBhvr>
                                      <p:tavLst>
                                        <p:tav tm="0">
                                          <p:val>
                                            <p:fltVal val="0"/>
                                          </p:val>
                                        </p:tav>
                                        <p:tav tm="100000">
                                          <p:val>
                                            <p:strVal val="#ppt_h"/>
                                          </p:val>
                                        </p:tav>
                                      </p:tavLst>
                                    </p:anim>
                                    <p:anim calcmode="lin" valueType="num">
                                      <p:cBhvr>
                                        <p:cTn id="70"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2" grpId="0" build="p" autoUpdateAnimBg="0" advAuto="0"/>
      <p:bldP spid="173071" grpId="0" animBg="1" autoUpdateAnimBg="0"/>
      <p:bldP spid="18"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 name="Rectangle 34"/>
          <p:cNvSpPr>
            <a:spLocks noGrp="1" noChangeArrowheads="1"/>
          </p:cNvSpPr>
          <p:nvPr>
            <p:ph type="sldNum" sz="quarter" idx="12"/>
          </p:nvPr>
        </p:nvSpPr>
        <p:spPr>
          <a:ln/>
        </p:spPr>
        <p:txBody>
          <a:bodyPr/>
          <a:lstStyle/>
          <a:p>
            <a:pPr>
              <a:defRPr/>
            </a:pPr>
            <a:fld id="{184A743C-5920-408E-A5FC-8C6E8F243C97}" type="slidenum">
              <a:rPr lang="en-US"/>
              <a:pPr>
                <a:defRPr/>
              </a:pPr>
              <a:t>24</a:t>
            </a:fld>
            <a:endParaRPr lang="en-US"/>
          </a:p>
        </p:txBody>
      </p:sp>
      <p:pic>
        <p:nvPicPr>
          <p:cNvPr id="55298" name="Picture 2" descr="001"/>
          <p:cNvPicPr>
            <a:picLocks noChangeAspect="1" noChangeArrowheads="1"/>
          </p:cNvPicPr>
          <p:nvPr/>
        </p:nvPicPr>
        <p:blipFill>
          <a:blip r:embed="rId3"/>
          <a:srcRect/>
          <a:stretch>
            <a:fillRect/>
          </a:stretch>
        </p:blipFill>
        <p:spPr bwMode="auto">
          <a:xfrm>
            <a:off x="354013" y="2060575"/>
            <a:ext cx="8610600" cy="4038600"/>
          </a:xfrm>
          <a:prstGeom prst="rect">
            <a:avLst/>
          </a:prstGeom>
          <a:noFill/>
          <a:ln w="9525">
            <a:noFill/>
            <a:miter lim="800000"/>
            <a:headEnd/>
            <a:tailEnd/>
          </a:ln>
        </p:spPr>
      </p:pic>
      <p:pic>
        <p:nvPicPr>
          <p:cNvPr id="177155" name="Picture 3" descr="054_2775"/>
          <p:cNvPicPr>
            <a:picLocks noChangeAspect="1" noChangeArrowheads="1"/>
          </p:cNvPicPr>
          <p:nvPr/>
        </p:nvPicPr>
        <p:blipFill>
          <a:blip r:embed="rId4"/>
          <a:srcRect/>
          <a:stretch>
            <a:fillRect/>
          </a:stretch>
        </p:blipFill>
        <p:spPr bwMode="auto">
          <a:xfrm>
            <a:off x="354013" y="2060575"/>
            <a:ext cx="8610600" cy="4038600"/>
          </a:xfrm>
          <a:prstGeom prst="rect">
            <a:avLst/>
          </a:prstGeom>
          <a:noFill/>
          <a:ln w="9525">
            <a:noFill/>
            <a:miter lim="800000"/>
            <a:headEnd/>
            <a:tailEnd/>
          </a:ln>
        </p:spPr>
      </p:pic>
      <p:pic>
        <p:nvPicPr>
          <p:cNvPr id="177156" name="Picture 4" descr="13"/>
          <p:cNvPicPr>
            <a:picLocks noChangeAspect="1" noChangeArrowheads="1"/>
          </p:cNvPicPr>
          <p:nvPr/>
        </p:nvPicPr>
        <p:blipFill>
          <a:blip r:embed="rId5"/>
          <a:srcRect/>
          <a:stretch>
            <a:fillRect/>
          </a:stretch>
        </p:blipFill>
        <p:spPr bwMode="auto">
          <a:xfrm>
            <a:off x="354013" y="2060575"/>
            <a:ext cx="8610600" cy="4038600"/>
          </a:xfrm>
          <a:prstGeom prst="rect">
            <a:avLst/>
          </a:prstGeom>
          <a:noFill/>
          <a:ln w="9525">
            <a:noFill/>
            <a:miter lim="800000"/>
            <a:headEnd/>
            <a:tailEnd/>
          </a:ln>
        </p:spPr>
      </p:pic>
      <p:pic>
        <p:nvPicPr>
          <p:cNvPr id="177159" name="Picture 7" descr="010"/>
          <p:cNvPicPr>
            <a:picLocks noChangeAspect="1" noChangeArrowheads="1"/>
          </p:cNvPicPr>
          <p:nvPr/>
        </p:nvPicPr>
        <p:blipFill>
          <a:blip r:embed="rId6"/>
          <a:srcRect/>
          <a:stretch>
            <a:fillRect/>
          </a:stretch>
        </p:blipFill>
        <p:spPr bwMode="auto">
          <a:xfrm>
            <a:off x="323850" y="2060575"/>
            <a:ext cx="8610600" cy="4038600"/>
          </a:xfrm>
          <a:prstGeom prst="rect">
            <a:avLst/>
          </a:prstGeom>
          <a:noFill/>
          <a:ln w="9525">
            <a:noFill/>
            <a:miter lim="800000"/>
            <a:headEnd/>
            <a:tailEnd/>
          </a:ln>
        </p:spPr>
      </p:pic>
      <p:sp>
        <p:nvSpPr>
          <p:cNvPr id="177160" name="Rectangle 8" descr="صحراء"/>
          <p:cNvSpPr>
            <a:spLocks noGrp="1" noChangeArrowheads="1"/>
          </p:cNvSpPr>
          <p:nvPr>
            <p:ph type="body" idx="1"/>
          </p:nvPr>
        </p:nvSpPr>
        <p:spPr>
          <a:xfrm>
            <a:off x="354013" y="2060575"/>
            <a:ext cx="8610600" cy="4038600"/>
          </a:xfrm>
          <a:ln w="47625">
            <a:solidFill>
              <a:srgbClr val="33CC33"/>
            </a:solidFill>
          </a:ln>
          <a:effectLst>
            <a:prstShdw prst="shdw17" dist="17961" dir="2700000">
              <a:srgbClr val="33CC33">
                <a:gamma/>
                <a:shade val="60000"/>
                <a:invGamma/>
              </a:srgbClr>
            </a:prstShdw>
          </a:effectLst>
        </p:spPr>
        <p:txBody>
          <a:bodyPr/>
          <a:lstStyle/>
          <a:p>
            <a:pPr marL="609600" indent="-609600">
              <a:lnSpc>
                <a:spcPct val="90000"/>
              </a:lnSpc>
              <a:buFontTx/>
              <a:buNone/>
              <a:defRPr/>
            </a:pPr>
            <a:r>
              <a:rPr lang="ar-TN" sz="2400" b="1">
                <a:solidFill>
                  <a:srgbClr val="33CC33"/>
                </a:solidFill>
                <a:effectLst>
                  <a:outerShdw blurRad="38100" dist="38100" dir="2700000" algn="tl">
                    <a:srgbClr val="000000"/>
                  </a:outerShdw>
                </a:effectLst>
                <a:cs typeface="Traditional Arabic" pitchFamily="2" charset="-78"/>
              </a:rPr>
              <a:t> </a:t>
            </a:r>
            <a:r>
              <a:rPr lang="en-US" sz="2400" b="1">
                <a:cs typeface="Traditional Arabic" pitchFamily="2" charset="-78"/>
              </a:rPr>
              <a:t> </a:t>
            </a:r>
            <a:r>
              <a:rPr lang="ar-TN" sz="2400" b="1">
                <a:solidFill>
                  <a:srgbClr val="33CC33"/>
                </a:solidFill>
              </a:rPr>
              <a:t> </a:t>
            </a:r>
            <a:r>
              <a:rPr lang="ar-SA" sz="2400" b="1">
                <a:solidFill>
                  <a:srgbClr val="33CC33"/>
                </a:solidFill>
              </a:rPr>
              <a:t>المشروع :</a:t>
            </a:r>
            <a:r>
              <a:rPr lang="ar-SA" sz="2400" b="1"/>
              <a:t> </a:t>
            </a:r>
            <a:r>
              <a:rPr lang="ar-TN" sz="2400" b="1">
                <a:solidFill>
                  <a:srgbClr val="0000FF"/>
                </a:solidFill>
              </a:rPr>
              <a:t>إنتاج وثيقة للعرض انطلاقا من عمليات البحث على الواب</a:t>
            </a:r>
            <a:r>
              <a:rPr lang="ar-TN" sz="2400" b="1"/>
              <a:t> </a:t>
            </a:r>
            <a:r>
              <a:rPr lang="ar-SA" sz="2400" b="1"/>
              <a:t>          </a:t>
            </a:r>
          </a:p>
          <a:p>
            <a:pPr marL="609600" indent="-609600">
              <a:lnSpc>
                <a:spcPct val="90000"/>
              </a:lnSpc>
              <a:buFontTx/>
              <a:buNone/>
              <a:defRPr/>
            </a:pPr>
            <a:r>
              <a:rPr lang="ar-SA" sz="2400" b="1"/>
              <a:t>  </a:t>
            </a:r>
            <a:r>
              <a:rPr lang="ar-SA" sz="2400" b="1">
                <a:solidFill>
                  <a:srgbClr val="33CC33"/>
                </a:solidFill>
              </a:rPr>
              <a:t>الحصّة :</a:t>
            </a:r>
            <a:r>
              <a:rPr lang="ar-TN" sz="2400" b="1"/>
              <a:t>الخامسة</a:t>
            </a:r>
            <a:endParaRPr lang="ar-SA" sz="2400" b="1"/>
          </a:p>
          <a:p>
            <a:pPr marL="609600" indent="-609600">
              <a:lnSpc>
                <a:spcPct val="90000"/>
              </a:lnSpc>
              <a:buFontTx/>
              <a:buNone/>
              <a:defRPr/>
            </a:pPr>
            <a:r>
              <a:rPr lang="ar-SA" sz="2400" b="1">
                <a:solidFill>
                  <a:srgbClr val="33CC33"/>
                </a:solidFill>
              </a:rPr>
              <a:t>الكفاية المستهدفة :</a:t>
            </a:r>
            <a:r>
              <a:rPr lang="ar-SA" sz="2400" b="1"/>
              <a:t> يتحكم المتعلم في استعمال الأدوات التقنية اللازمة لتكنولوجيات المعلومات والاتصال . </a:t>
            </a:r>
          </a:p>
          <a:p>
            <a:pPr marL="609600" indent="-609600">
              <a:lnSpc>
                <a:spcPct val="90000"/>
              </a:lnSpc>
              <a:buFontTx/>
              <a:buNone/>
              <a:defRPr/>
            </a:pPr>
            <a:r>
              <a:rPr lang="ar-SA" sz="2400" b="1">
                <a:solidFill>
                  <a:srgbClr val="33CC33"/>
                </a:solidFill>
              </a:rPr>
              <a:t>الأهداف المميّزة :</a:t>
            </a:r>
            <a:r>
              <a:rPr lang="ar-SA" sz="2400" b="1"/>
              <a:t> </a:t>
            </a:r>
            <a:r>
              <a:rPr lang="ar-TN" sz="2400" b="1"/>
              <a:t> 1. استثمار المعلومات 2. معالجة الوثائق</a:t>
            </a:r>
            <a:r>
              <a:rPr lang="ar-SA" sz="2400" b="1"/>
              <a:t>.</a:t>
            </a:r>
          </a:p>
          <a:p>
            <a:pPr marL="609600" indent="-609600">
              <a:lnSpc>
                <a:spcPct val="90000"/>
              </a:lnSpc>
              <a:buFontTx/>
              <a:buNone/>
              <a:defRPr/>
            </a:pPr>
            <a:r>
              <a:rPr lang="ar-SA" sz="2400" b="1">
                <a:solidFill>
                  <a:srgbClr val="33CC33"/>
                </a:solidFill>
              </a:rPr>
              <a:t>المحتوى :</a:t>
            </a:r>
            <a:r>
              <a:rPr lang="ar-SA" sz="2400" b="1"/>
              <a:t>   معالجة المعلومات: من خلال صفحات الواب التي تم حفظها يشرع المتعلمون في معالجة النصوص بنسخ الفقرات التي تهمهم و يضيفون معلومات أخرى كالعناوين و التعليقات كما يعالجون الصور باعتماد البرمجية المناسبة، فيعيدون اختيار حدودها ويدخلون عليها نصوص تعرف بمصدرها . </a:t>
            </a:r>
          </a:p>
          <a:p>
            <a:pPr marL="609600" indent="-609600">
              <a:lnSpc>
                <a:spcPct val="90000"/>
              </a:lnSpc>
              <a:buFontTx/>
              <a:buNone/>
              <a:defRPr/>
            </a:pPr>
            <a:r>
              <a:rPr lang="ar-SA" sz="2400" b="1">
                <a:solidFill>
                  <a:srgbClr val="33CC33"/>
                </a:solidFill>
              </a:rPr>
              <a:t>هدف الحصّة :</a:t>
            </a:r>
            <a:r>
              <a:rPr lang="ar-SA" sz="2400" b="1"/>
              <a:t> أن يكون المتعلّم قادرا على معالجة النصوص و الصور.</a:t>
            </a:r>
            <a:r>
              <a:rPr lang="ar-SA" sz="2400"/>
              <a:t> </a:t>
            </a:r>
          </a:p>
        </p:txBody>
      </p:sp>
      <p:sp>
        <p:nvSpPr>
          <p:cNvPr id="55307" name="Rectangle 11">
            <a:hlinkClick r:id="rId7" action="ppaction://hlinkfile"/>
          </p:cNvPr>
          <p:cNvSpPr>
            <a:spLocks noChangeArrowheads="1"/>
          </p:cNvSpPr>
          <p:nvPr/>
        </p:nvSpPr>
        <p:spPr bwMode="auto">
          <a:xfrm>
            <a:off x="3441700" y="1347788"/>
            <a:ext cx="996950" cy="490537"/>
          </a:xfrm>
          <a:prstGeom prst="rect">
            <a:avLst/>
          </a:prstGeom>
          <a:noFill/>
          <a:ln w="12700" cap="sq">
            <a:noFill/>
            <a:miter lim="800000"/>
            <a:headEnd/>
            <a:tailEnd/>
          </a:ln>
        </p:spPr>
        <p:txBody>
          <a:bodyPr anchor="ctr"/>
          <a:lstStyle/>
          <a:p>
            <a:pPr algn="ctr" rtl="1">
              <a:spcBef>
                <a:spcPct val="20000"/>
              </a:spcBef>
              <a:buSzPct val="85000"/>
            </a:pPr>
            <a:r>
              <a:rPr lang="fr-FR" sz="1600">
                <a:latin typeface="Arial" charset="0"/>
              </a:rPr>
              <a:t> </a:t>
            </a:r>
            <a:endParaRPr lang="en-US" sz="1600">
              <a:latin typeface="Arial" charset="0"/>
            </a:endParaRPr>
          </a:p>
        </p:txBody>
      </p:sp>
      <p:sp>
        <p:nvSpPr>
          <p:cNvPr id="55308" name="Rectangle 12"/>
          <p:cNvSpPr>
            <a:spLocks noChangeArrowheads="1"/>
          </p:cNvSpPr>
          <p:nvPr/>
        </p:nvSpPr>
        <p:spPr bwMode="auto">
          <a:xfrm>
            <a:off x="2444750" y="1347788"/>
            <a:ext cx="996950" cy="490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5309" name="Rectangle 13"/>
          <p:cNvSpPr>
            <a:spLocks noChangeArrowheads="1"/>
          </p:cNvSpPr>
          <p:nvPr/>
        </p:nvSpPr>
        <p:spPr bwMode="auto">
          <a:xfrm>
            <a:off x="1449388" y="1347788"/>
            <a:ext cx="995362" cy="490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5311" name="Rectangle 15"/>
          <p:cNvSpPr>
            <a:spLocks noChangeArrowheads="1"/>
          </p:cNvSpPr>
          <p:nvPr/>
        </p:nvSpPr>
        <p:spPr bwMode="auto">
          <a:xfrm>
            <a:off x="4438650" y="984250"/>
            <a:ext cx="995363" cy="363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5312" name="Rectangle 16"/>
          <p:cNvSpPr>
            <a:spLocks noChangeArrowheads="1"/>
          </p:cNvSpPr>
          <p:nvPr/>
        </p:nvSpPr>
        <p:spPr bwMode="auto">
          <a:xfrm>
            <a:off x="3441700" y="984250"/>
            <a:ext cx="996950" cy="363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5313" name="Rectangle 17"/>
          <p:cNvSpPr>
            <a:spLocks noChangeArrowheads="1"/>
          </p:cNvSpPr>
          <p:nvPr/>
        </p:nvSpPr>
        <p:spPr bwMode="auto">
          <a:xfrm>
            <a:off x="2444750" y="984250"/>
            <a:ext cx="996950" cy="363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5314" name="Rectangle 18"/>
          <p:cNvSpPr>
            <a:spLocks noChangeArrowheads="1"/>
          </p:cNvSpPr>
          <p:nvPr/>
        </p:nvSpPr>
        <p:spPr bwMode="auto">
          <a:xfrm>
            <a:off x="1449388" y="984250"/>
            <a:ext cx="995362" cy="363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5317" name="Rectangle 21"/>
          <p:cNvSpPr>
            <a:spLocks noChangeArrowheads="1"/>
          </p:cNvSpPr>
          <p:nvPr/>
        </p:nvSpPr>
        <p:spPr bwMode="auto">
          <a:xfrm>
            <a:off x="4438650" y="619125"/>
            <a:ext cx="995363"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5321" name="Rectangle 25"/>
          <p:cNvSpPr>
            <a:spLocks noChangeArrowheads="1"/>
          </p:cNvSpPr>
          <p:nvPr/>
        </p:nvSpPr>
        <p:spPr bwMode="auto">
          <a:xfrm>
            <a:off x="309563" y="619125"/>
            <a:ext cx="1139825"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5322" name="Rectangle 26"/>
          <p:cNvSpPr>
            <a:spLocks noChangeArrowheads="1"/>
          </p:cNvSpPr>
          <p:nvPr/>
        </p:nvSpPr>
        <p:spPr bwMode="auto">
          <a:xfrm>
            <a:off x="5434013" y="255588"/>
            <a:ext cx="1139825" cy="363537"/>
          </a:xfrm>
          <a:prstGeom prst="rect">
            <a:avLst/>
          </a:prstGeom>
          <a:noFill/>
          <a:ln w="12700" cap="sq">
            <a:noFill/>
            <a:miter lim="800000"/>
            <a:headEnd/>
            <a:tailEnd/>
          </a:ln>
        </p:spPr>
        <p:txBody>
          <a:bodyPr anchor="ctr"/>
          <a:lstStyle/>
          <a:p>
            <a:pPr algn="ctr" rtl="1">
              <a:spcBef>
                <a:spcPct val="20000"/>
              </a:spcBef>
              <a:buSzPct val="85000"/>
            </a:pPr>
            <a:endParaRPr lang="fr-FR" sz="1400">
              <a:latin typeface="Arial" charset="0"/>
            </a:endParaRPr>
          </a:p>
        </p:txBody>
      </p:sp>
      <p:sp>
        <p:nvSpPr>
          <p:cNvPr id="55330" name="Text Box 45" descr="webshots"/>
          <p:cNvSpPr txBox="1">
            <a:spLocks noChangeArrowheads="1"/>
          </p:cNvSpPr>
          <p:nvPr/>
        </p:nvSpPr>
        <p:spPr bwMode="auto">
          <a:xfrm>
            <a:off x="6905625" y="685800"/>
            <a:ext cx="1219200" cy="555625"/>
          </a:xfrm>
          <a:prstGeom prst="rect">
            <a:avLst/>
          </a:prstGeom>
          <a:blipFill dpi="0" rotWithShape="1">
            <a:blip r:embed="rId8"/>
            <a:srcRect/>
            <a:stretch>
              <a:fillRect/>
            </a:stretch>
          </a:blipFill>
          <a:ln w="38100">
            <a:solidFill>
              <a:srgbClr val="33CC33"/>
            </a:solidFill>
            <a:miter lim="800000"/>
            <a:headEnd/>
            <a:tailEnd/>
          </a:ln>
        </p:spPr>
        <p:txBody>
          <a:bodyPr>
            <a:spAutoFit/>
          </a:bodyPr>
          <a:lstStyle/>
          <a:p>
            <a:pPr algn="ctr" rtl="1">
              <a:spcBef>
                <a:spcPct val="50000"/>
              </a:spcBef>
            </a:pPr>
            <a:fld id="{8446CC0C-FAC6-4975-A1C4-2CB34A5CB857}" type="datetime12">
              <a:rPr lang="ar-TN" sz="1400">
                <a:cs typeface="Times New Roman" pitchFamily="18" charset="0"/>
              </a:rPr>
              <a:pPr algn="ctr" rtl="1">
                <a:spcBef>
                  <a:spcPct val="50000"/>
                </a:spcBef>
              </a:pPr>
              <a:t>11-12-2013 8:30</a:t>
            </a:fld>
            <a:endParaRPr lang="en-US" sz="1400"/>
          </a:p>
        </p:txBody>
      </p:sp>
      <p:sp>
        <p:nvSpPr>
          <p:cNvPr id="55331" name="Oval 46" descr="webshots"/>
          <p:cNvSpPr>
            <a:spLocks noChangeArrowheads="1"/>
          </p:cNvSpPr>
          <p:nvPr/>
        </p:nvSpPr>
        <p:spPr bwMode="auto">
          <a:xfrm>
            <a:off x="250825" y="6400800"/>
            <a:ext cx="685800" cy="381000"/>
          </a:xfrm>
          <a:prstGeom prst="ellipse">
            <a:avLst/>
          </a:prstGeom>
          <a:blipFill dpi="0" rotWithShape="1">
            <a:blip r:embed="rId9"/>
            <a:srcRect/>
            <a:stretch>
              <a:fillRect/>
            </a:stretch>
          </a:blipFill>
          <a:ln w="25400" cap="sq">
            <a:solidFill>
              <a:schemeClr val="tx1"/>
            </a:solidFill>
            <a:miter lim="800000"/>
            <a:headEnd type="none" w="sm" len="sm"/>
            <a:tailEnd type="none" w="sm" len="sm"/>
          </a:ln>
        </p:spPr>
        <p:txBody>
          <a:bodyPr wrap="none" anchor="ctr"/>
          <a:lstStyle/>
          <a:p>
            <a:pPr algn="ctr" rtl="1"/>
            <a:r>
              <a:rPr lang="ar-TN">
                <a:cs typeface="Times New Roman" pitchFamily="18" charset="0"/>
              </a:rPr>
              <a:t>22</a:t>
            </a:r>
            <a:endParaRPr lang="en-US">
              <a:cs typeface="Times New Roman" pitchFamily="18" charset="0"/>
            </a:endParaRPr>
          </a:p>
        </p:txBody>
      </p:sp>
      <p:sp>
        <p:nvSpPr>
          <p:cNvPr id="55332" name="Oval 47" descr="webshots">
            <a:hlinkClick r:id="rId10" action="ppaction://hlinksldjump"/>
          </p:cNvPr>
          <p:cNvSpPr>
            <a:spLocks noChangeArrowheads="1"/>
          </p:cNvSpPr>
          <p:nvPr/>
        </p:nvSpPr>
        <p:spPr bwMode="auto">
          <a:xfrm>
            <a:off x="8062913" y="6400800"/>
            <a:ext cx="685800" cy="381000"/>
          </a:xfrm>
          <a:prstGeom prst="ellipse">
            <a:avLst/>
          </a:prstGeom>
          <a:blipFill dpi="0" rotWithShape="1">
            <a:blip r:embed="rId11" cstate="print"/>
            <a:srcRect/>
            <a:stretch>
              <a:fillRect/>
            </a:stretch>
          </a:blipFill>
          <a:ln w="25400" cap="sq">
            <a:solidFill>
              <a:schemeClr val="tx1"/>
            </a:solidFill>
            <a:miter lim="800000"/>
            <a:headEnd type="none" w="sm" len="sm"/>
            <a:tailEnd type="none" w="sm" len="sm"/>
          </a:ln>
        </p:spPr>
        <p:txBody>
          <a:bodyPr wrap="none" anchor="ctr"/>
          <a:lstStyle/>
          <a:p>
            <a:pPr algn="ctr" rtl="1"/>
            <a:r>
              <a:rPr lang="ar-SA" sz="1800"/>
              <a:t>الفهرس</a:t>
            </a:r>
            <a:endParaRPr lang="fr-FR" sz="1800"/>
          </a:p>
        </p:txBody>
      </p:sp>
      <p:sp>
        <p:nvSpPr>
          <p:cNvPr id="177200" name="AutoShape 48" descr="webshots">
            <a:hlinkClick r:id="rId12" action="ppaction://hlinkfile"/>
          </p:cNvPr>
          <p:cNvSpPr>
            <a:spLocks noChangeArrowheads="1"/>
          </p:cNvSpPr>
          <p:nvPr/>
        </p:nvSpPr>
        <p:spPr bwMode="auto">
          <a:xfrm>
            <a:off x="838200" y="5848350"/>
            <a:ext cx="2220913" cy="533400"/>
          </a:xfrm>
          <a:prstGeom prst="flowChartTerminator">
            <a:avLst/>
          </a:prstGeom>
          <a:blipFill dpi="0" rotWithShape="0">
            <a:blip r:embed="rId13"/>
            <a:srcRect/>
            <a:stretch>
              <a:fillRect/>
            </a:stretch>
          </a:blipFill>
          <a:ln w="47625">
            <a:solidFill>
              <a:srgbClr val="33CC33"/>
            </a:solidFill>
            <a:miter lim="800000"/>
            <a:headEnd/>
            <a:tailEnd/>
          </a:ln>
          <a:effectLst>
            <a:prstShdw prst="shdw17" dist="17961" dir="2700000">
              <a:srgbClr val="1F7A1F"/>
            </a:prstShdw>
          </a:effectLst>
        </p:spPr>
        <p:txBody>
          <a:bodyPr wrap="none" anchor="ctr"/>
          <a:lstStyle/>
          <a:p>
            <a:pPr algn="ctr" rtl="1"/>
            <a:r>
              <a:rPr lang="ar-TN" sz="2800">
                <a:cs typeface="Traditional Arabic" pitchFamily="2" charset="-78"/>
              </a:rPr>
              <a:t>جذاذة النّشاط</a:t>
            </a:r>
            <a:endParaRPr lang="fr-FR" sz="2800">
              <a:cs typeface="Traditional Arabic" pitchFamily="2" charset="-78"/>
            </a:endParaRPr>
          </a:p>
        </p:txBody>
      </p:sp>
      <p:pic>
        <p:nvPicPr>
          <p:cNvPr id="177201" name="Picture 49" descr="BOOK29"/>
          <p:cNvPicPr>
            <a:picLocks noChangeAspect="1" noChangeArrowheads="1" noCrop="1"/>
          </p:cNvPicPr>
          <p:nvPr/>
        </p:nvPicPr>
        <p:blipFill>
          <a:blip r:embed="rId14"/>
          <a:srcRect/>
          <a:stretch>
            <a:fillRect/>
          </a:stretch>
        </p:blipFill>
        <p:spPr bwMode="auto">
          <a:xfrm>
            <a:off x="395288" y="2133600"/>
            <a:ext cx="863600" cy="719138"/>
          </a:xfrm>
          <a:prstGeom prst="rect">
            <a:avLst/>
          </a:prstGeom>
          <a:noFill/>
          <a:ln w="9525">
            <a:noFill/>
            <a:miter lim="800000"/>
            <a:headEnd/>
            <a:tailEnd/>
          </a:ln>
        </p:spPr>
      </p:pic>
      <p:sp>
        <p:nvSpPr>
          <p:cNvPr id="24" name="AutoShape 234">
            <a:hlinkClick r:id="rId15" action="ppaction://hlinkfile"/>
          </p:cNvPr>
          <p:cNvSpPr>
            <a:spLocks noChangeArrowheads="1"/>
          </p:cNvSpPr>
          <p:nvPr/>
        </p:nvSpPr>
        <p:spPr bwMode="auto">
          <a:xfrm>
            <a:off x="5715008" y="5857892"/>
            <a:ext cx="2220912" cy="533400"/>
          </a:xfrm>
          <a:prstGeom prst="flowChartTerminator">
            <a:avLst/>
          </a:prstGeom>
          <a:gradFill rotWithShape="0">
            <a:gsLst>
              <a:gs pos="0">
                <a:schemeClr val="accent1"/>
              </a:gs>
              <a:gs pos="100000">
                <a:schemeClr val="accent1">
                  <a:gamma/>
                  <a:shade val="36078"/>
                  <a:invGamma/>
                </a:schemeClr>
              </a:gs>
            </a:gsLst>
            <a:path path="shape">
              <a:fillToRect l="50000" t="50000" r="50000" b="50000"/>
            </a:path>
          </a:gradFill>
          <a:ln w="47625">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rtl="1">
              <a:defRPr/>
            </a:pPr>
            <a:endParaRPr lang="fr-FR" sz="2800" dirty="0">
              <a:cs typeface="Times New Roman" pitchFamily="18" charset="0"/>
            </a:endParaRPr>
          </a:p>
        </p:txBody>
      </p:sp>
      <p:graphicFrame>
        <p:nvGraphicFramePr>
          <p:cNvPr id="25" name="Tableau 24"/>
          <p:cNvGraphicFramePr>
            <a:graphicFrameLocks noGrp="1"/>
          </p:cNvGraphicFramePr>
          <p:nvPr/>
        </p:nvGraphicFramePr>
        <p:xfrm>
          <a:off x="428596" y="285728"/>
          <a:ext cx="6096000" cy="1371600"/>
        </p:xfrm>
        <a:graphic>
          <a:graphicData uri="http://schemas.openxmlformats.org/drawingml/2006/table">
            <a:tbl>
              <a:tblPr rtl="1" firstRow="1" bandRow="1">
                <a:tableStyleId>{073A0DAA-6AF3-43AB-8588-CEC1D06C72B9}</a:tableStyleId>
              </a:tblPr>
              <a:tblGrid>
                <a:gridCol w="1527784"/>
                <a:gridCol w="1520216"/>
                <a:gridCol w="762000"/>
                <a:gridCol w="762000"/>
                <a:gridCol w="1524000"/>
              </a:tblGrid>
              <a:tr h="370840">
                <a:tc>
                  <a:txBody>
                    <a:bodyPr/>
                    <a:lstStyle/>
                    <a:p>
                      <a:pPr algn="ctr" rtl="1"/>
                      <a:endParaRPr lang="ar-SA" dirty="0"/>
                    </a:p>
                  </a:txBody>
                  <a:tcPr>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1"/>
                      <a:r>
                        <a:rPr lang="ar-SA" sz="2400" dirty="0" smtClean="0"/>
                        <a:t>14</a:t>
                      </a:r>
                      <a:r>
                        <a:rPr lang="ar-SA" sz="2400" baseline="0" dirty="0" smtClean="0"/>
                        <a:t> - 15</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gridSpan="2">
                  <a:txBody>
                    <a:bodyPr/>
                    <a:lstStyle/>
                    <a:p>
                      <a:pPr algn="ctr" rtl="1"/>
                      <a:r>
                        <a:rPr lang="ar-SA" sz="2400" dirty="0" smtClean="0"/>
                        <a:t>15 - 16</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rtl="1"/>
                      <a:endParaRPr lang="ar-SA"/>
                    </a:p>
                  </a:txBody>
                  <a:tcPr/>
                </a:tc>
                <a:tc>
                  <a:txBody>
                    <a:bodyPr/>
                    <a:lstStyle/>
                    <a:p>
                      <a:pPr algn="ctr" rtl="1"/>
                      <a:r>
                        <a:rPr lang="ar-SA" sz="2400" dirty="0" smtClean="0"/>
                        <a:t>16 - 17</a:t>
                      </a:r>
                      <a:endParaRPr lang="ar-SA" sz="2400" b="1" dirty="0"/>
                    </a:p>
                  </a:txBody>
                  <a:tcPr>
                    <a:lnL w="38100" cap="flat" cmpd="sng" algn="ctr">
                      <a:solidFill>
                        <a:schemeClr val="tx1"/>
                      </a:solidFill>
                      <a:prstDash val="solid"/>
                      <a:round/>
                      <a:headEnd type="none" w="med" len="med"/>
                      <a:tailEnd type="none" w="med" len="med"/>
                    </a:lnL>
                    <a:solidFill>
                      <a:schemeClr val="accent1">
                        <a:lumMod val="75000"/>
                      </a:schemeClr>
                    </a:solidFill>
                  </a:tcPr>
                </a:tc>
              </a:tr>
              <a:tr h="370840">
                <a:tc>
                  <a:txBody>
                    <a:bodyPr/>
                    <a:lstStyle/>
                    <a:p>
                      <a:pPr algn="ctr" rtl="1"/>
                      <a:r>
                        <a:rPr lang="ar-SA" sz="2400" b="1" dirty="0" smtClean="0"/>
                        <a:t>الاثنين </a:t>
                      </a:r>
                      <a:endParaRPr lang="ar-SA" sz="2400"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1"/>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rtl="1"/>
                      <a:r>
                        <a:rPr lang="ar-SA" sz="2400" b="1" dirty="0" smtClean="0"/>
                        <a:t>6ب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rtl="1"/>
                      <a:endParaRPr lang="ar-SA"/>
                    </a:p>
                  </a:txBody>
                  <a:tcPr/>
                </a:tc>
                <a:tc>
                  <a:txBody>
                    <a:bodyPr/>
                    <a:lstStyle/>
                    <a:p>
                      <a:pPr algn="ctr" rtl="1"/>
                      <a:r>
                        <a:rPr lang="ar-SA" sz="2400" b="1" dirty="0" smtClean="0"/>
                        <a:t>6 </a:t>
                      </a:r>
                      <a:r>
                        <a:rPr lang="ar-SA" sz="2400" b="1" dirty="0" err="1" smtClean="0"/>
                        <a:t>ب</a:t>
                      </a:r>
                      <a:endParaRPr lang="ar-SA" sz="2400"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algn="ctr" rtl="1"/>
                      <a:r>
                        <a:rPr lang="ar-SA" sz="2400" b="1" dirty="0" smtClean="0"/>
                        <a:t>الأربعاء </a:t>
                      </a:r>
                      <a:endParaRPr lang="ar-SA"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77160">
                                            <p:txEl>
                                              <p:pRg st="0" end="0"/>
                                            </p:txEl>
                                          </p:spTgt>
                                        </p:tgtEl>
                                        <p:attrNameLst>
                                          <p:attrName>style.visibility</p:attrName>
                                        </p:attrNameLst>
                                      </p:cBhvr>
                                      <p:to>
                                        <p:strVal val="visible"/>
                                      </p:to>
                                    </p:set>
                                    <p:anim calcmode="lin" valueType="num">
                                      <p:cBhvr>
                                        <p:cTn id="7" dur="1000" fill="hold"/>
                                        <p:tgtEl>
                                          <p:spTgt spid="17716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716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716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716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177160">
                                            <p:txEl>
                                              <p:pRg st="1" end="1"/>
                                            </p:txEl>
                                          </p:spTgt>
                                        </p:tgtEl>
                                        <p:attrNameLst>
                                          <p:attrName>style.visibility</p:attrName>
                                        </p:attrNameLst>
                                      </p:cBhvr>
                                      <p:to>
                                        <p:strVal val="visible"/>
                                      </p:to>
                                    </p:set>
                                    <p:anim calcmode="lin" valueType="num">
                                      <p:cBhvr>
                                        <p:cTn id="14" dur="1000" fill="hold"/>
                                        <p:tgtEl>
                                          <p:spTgt spid="177160">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77160">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17716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7716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177160">
                                            <p:txEl>
                                              <p:pRg st="2" end="2"/>
                                            </p:txEl>
                                          </p:spTgt>
                                        </p:tgtEl>
                                        <p:attrNameLst>
                                          <p:attrName>style.visibility</p:attrName>
                                        </p:attrNameLst>
                                      </p:cBhvr>
                                      <p:to>
                                        <p:strVal val="visible"/>
                                      </p:to>
                                    </p:set>
                                    <p:anim calcmode="lin" valueType="num">
                                      <p:cBhvr>
                                        <p:cTn id="21" dur="1000" fill="hold"/>
                                        <p:tgtEl>
                                          <p:spTgt spid="177160">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77160">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17716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7716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177160">
                                            <p:txEl>
                                              <p:pRg st="3" end="3"/>
                                            </p:txEl>
                                          </p:spTgt>
                                        </p:tgtEl>
                                        <p:attrNameLst>
                                          <p:attrName>style.visibility</p:attrName>
                                        </p:attrNameLst>
                                      </p:cBhvr>
                                      <p:to>
                                        <p:strVal val="visible"/>
                                      </p:to>
                                    </p:set>
                                    <p:anim calcmode="lin" valueType="num">
                                      <p:cBhvr>
                                        <p:cTn id="28" dur="1000" fill="hold"/>
                                        <p:tgtEl>
                                          <p:spTgt spid="177160">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177160">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177160">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77160">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grpId="0" nodeType="afterEffect">
                                  <p:stCondLst>
                                    <p:cond delay="0"/>
                                  </p:stCondLst>
                                  <p:childTnLst>
                                    <p:set>
                                      <p:cBhvr>
                                        <p:cTn id="34" dur="1" fill="hold">
                                          <p:stCondLst>
                                            <p:cond delay="0"/>
                                          </p:stCondLst>
                                        </p:cTn>
                                        <p:tgtEl>
                                          <p:spTgt spid="177160">
                                            <p:txEl>
                                              <p:pRg st="4" end="4"/>
                                            </p:txEl>
                                          </p:spTgt>
                                        </p:tgtEl>
                                        <p:attrNameLst>
                                          <p:attrName>style.visibility</p:attrName>
                                        </p:attrNameLst>
                                      </p:cBhvr>
                                      <p:to>
                                        <p:strVal val="visible"/>
                                      </p:to>
                                    </p:set>
                                    <p:anim calcmode="lin" valueType="num">
                                      <p:cBhvr>
                                        <p:cTn id="35" dur="1000" fill="hold"/>
                                        <p:tgtEl>
                                          <p:spTgt spid="177160">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177160">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177160">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77160">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grpId="0" nodeType="afterEffect">
                                  <p:stCondLst>
                                    <p:cond delay="0"/>
                                  </p:stCondLst>
                                  <p:childTnLst>
                                    <p:set>
                                      <p:cBhvr>
                                        <p:cTn id="41" dur="1" fill="hold">
                                          <p:stCondLst>
                                            <p:cond delay="0"/>
                                          </p:stCondLst>
                                        </p:cTn>
                                        <p:tgtEl>
                                          <p:spTgt spid="177160">
                                            <p:txEl>
                                              <p:pRg st="5" end="5"/>
                                            </p:txEl>
                                          </p:spTgt>
                                        </p:tgtEl>
                                        <p:attrNameLst>
                                          <p:attrName>style.visibility</p:attrName>
                                        </p:attrNameLst>
                                      </p:cBhvr>
                                      <p:to>
                                        <p:strVal val="visible"/>
                                      </p:to>
                                    </p:set>
                                    <p:anim calcmode="lin" valueType="num">
                                      <p:cBhvr>
                                        <p:cTn id="42" dur="1000" fill="hold"/>
                                        <p:tgtEl>
                                          <p:spTgt spid="177160">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177160">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177160">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77160">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15" presetClass="entr" presetSubtype="0" fill="hold" nodeType="afterEffect">
                                  <p:stCondLst>
                                    <p:cond delay="0"/>
                                  </p:stCondLst>
                                  <p:childTnLst>
                                    <p:set>
                                      <p:cBhvr>
                                        <p:cTn id="48" dur="1" fill="hold">
                                          <p:stCondLst>
                                            <p:cond delay="0"/>
                                          </p:stCondLst>
                                        </p:cTn>
                                        <p:tgtEl>
                                          <p:spTgt spid="177201"/>
                                        </p:tgtEl>
                                        <p:attrNameLst>
                                          <p:attrName>style.visibility</p:attrName>
                                        </p:attrNameLst>
                                      </p:cBhvr>
                                      <p:to>
                                        <p:strVal val="visible"/>
                                      </p:to>
                                    </p:set>
                                    <p:anim calcmode="lin" valueType="num">
                                      <p:cBhvr>
                                        <p:cTn id="49" dur="1000" fill="hold"/>
                                        <p:tgtEl>
                                          <p:spTgt spid="177201"/>
                                        </p:tgtEl>
                                        <p:attrNameLst>
                                          <p:attrName>ppt_w</p:attrName>
                                        </p:attrNameLst>
                                      </p:cBhvr>
                                      <p:tavLst>
                                        <p:tav tm="0">
                                          <p:val>
                                            <p:fltVal val="0"/>
                                          </p:val>
                                        </p:tav>
                                        <p:tav tm="100000">
                                          <p:val>
                                            <p:strVal val="#ppt_w"/>
                                          </p:val>
                                        </p:tav>
                                      </p:tavLst>
                                    </p:anim>
                                    <p:anim calcmode="lin" valueType="num">
                                      <p:cBhvr>
                                        <p:cTn id="50" dur="1000" fill="hold"/>
                                        <p:tgtEl>
                                          <p:spTgt spid="177201"/>
                                        </p:tgtEl>
                                        <p:attrNameLst>
                                          <p:attrName>ppt_h</p:attrName>
                                        </p:attrNameLst>
                                      </p:cBhvr>
                                      <p:tavLst>
                                        <p:tav tm="0">
                                          <p:val>
                                            <p:fltVal val="0"/>
                                          </p:val>
                                        </p:tav>
                                        <p:tav tm="100000">
                                          <p:val>
                                            <p:strVal val="#ppt_h"/>
                                          </p:val>
                                        </p:tav>
                                      </p:tavLst>
                                    </p:anim>
                                    <p:anim calcmode="lin" valueType="num">
                                      <p:cBhvr>
                                        <p:cTn id="51" dur="1000" fill="hold"/>
                                        <p:tgtEl>
                                          <p:spTgt spid="177201"/>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77201"/>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7000"/>
                            </p:stCondLst>
                            <p:childTnLst>
                              <p:par>
                                <p:cTn id="54" presetID="4" presetClass="entr" presetSubtype="16" fill="hold" nodeType="afterEffect">
                                  <p:stCondLst>
                                    <p:cond delay="0"/>
                                  </p:stCondLst>
                                  <p:childTnLst>
                                    <p:set>
                                      <p:cBhvr>
                                        <p:cTn id="55" dur="1" fill="hold">
                                          <p:stCondLst>
                                            <p:cond delay="0"/>
                                          </p:stCondLst>
                                        </p:cTn>
                                        <p:tgtEl>
                                          <p:spTgt spid="177155"/>
                                        </p:tgtEl>
                                        <p:attrNameLst>
                                          <p:attrName>style.visibility</p:attrName>
                                        </p:attrNameLst>
                                      </p:cBhvr>
                                      <p:to>
                                        <p:strVal val="visible"/>
                                      </p:to>
                                    </p:set>
                                    <p:animEffect transition="in" filter="box(in)">
                                      <p:cBhvr>
                                        <p:cTn id="56" dur="500"/>
                                        <p:tgtEl>
                                          <p:spTgt spid="177155"/>
                                        </p:tgtEl>
                                      </p:cBhvr>
                                    </p:animEffect>
                                  </p:childTnLst>
                                </p:cTn>
                              </p:par>
                            </p:childTnLst>
                          </p:cTn>
                        </p:par>
                        <p:par>
                          <p:cTn id="57" fill="hold">
                            <p:stCondLst>
                              <p:cond delay="7500"/>
                            </p:stCondLst>
                            <p:childTnLst>
                              <p:par>
                                <p:cTn id="58" presetID="4" presetClass="entr" presetSubtype="16" fill="hold" nodeType="afterEffect">
                                  <p:stCondLst>
                                    <p:cond delay="0"/>
                                  </p:stCondLst>
                                  <p:childTnLst>
                                    <p:set>
                                      <p:cBhvr>
                                        <p:cTn id="59" dur="1" fill="hold">
                                          <p:stCondLst>
                                            <p:cond delay="0"/>
                                          </p:stCondLst>
                                        </p:cTn>
                                        <p:tgtEl>
                                          <p:spTgt spid="177156"/>
                                        </p:tgtEl>
                                        <p:attrNameLst>
                                          <p:attrName>style.visibility</p:attrName>
                                        </p:attrNameLst>
                                      </p:cBhvr>
                                      <p:to>
                                        <p:strVal val="visible"/>
                                      </p:to>
                                    </p:set>
                                    <p:animEffect transition="in" filter="box(in)">
                                      <p:cBhvr>
                                        <p:cTn id="60" dur="500"/>
                                        <p:tgtEl>
                                          <p:spTgt spid="177156"/>
                                        </p:tgtEl>
                                      </p:cBhvr>
                                    </p:animEffect>
                                  </p:childTnLst>
                                </p:cTn>
                              </p:par>
                            </p:childTnLst>
                          </p:cTn>
                        </p:par>
                        <p:par>
                          <p:cTn id="61" fill="hold">
                            <p:stCondLst>
                              <p:cond delay="8000"/>
                            </p:stCondLst>
                            <p:childTnLst>
                              <p:par>
                                <p:cTn id="62" presetID="4" presetClass="entr" presetSubtype="16" fill="hold" nodeType="afterEffect">
                                  <p:stCondLst>
                                    <p:cond delay="0"/>
                                  </p:stCondLst>
                                  <p:childTnLst>
                                    <p:set>
                                      <p:cBhvr>
                                        <p:cTn id="63" dur="1" fill="hold">
                                          <p:stCondLst>
                                            <p:cond delay="0"/>
                                          </p:stCondLst>
                                        </p:cTn>
                                        <p:tgtEl>
                                          <p:spTgt spid="177159"/>
                                        </p:tgtEl>
                                        <p:attrNameLst>
                                          <p:attrName>style.visibility</p:attrName>
                                        </p:attrNameLst>
                                      </p:cBhvr>
                                      <p:to>
                                        <p:strVal val="visible"/>
                                      </p:to>
                                    </p:set>
                                    <p:animEffect transition="in" filter="box(in)">
                                      <p:cBhvr>
                                        <p:cTn id="64" dur="500"/>
                                        <p:tgtEl>
                                          <p:spTgt spid="177159"/>
                                        </p:tgtEl>
                                      </p:cBhvr>
                                    </p:animEffect>
                                  </p:childTnLst>
                                </p:cTn>
                              </p:par>
                            </p:childTnLst>
                          </p:cTn>
                        </p:par>
                        <p:par>
                          <p:cTn id="65" fill="hold">
                            <p:stCondLst>
                              <p:cond delay="8500"/>
                            </p:stCondLst>
                            <p:childTnLst>
                              <p:par>
                                <p:cTn id="66" presetID="15" presetClass="entr" presetSubtype="0" fill="hold" grpId="0" nodeType="afterEffect">
                                  <p:stCondLst>
                                    <p:cond delay="0"/>
                                  </p:stCondLst>
                                  <p:childTnLst>
                                    <p:set>
                                      <p:cBhvr>
                                        <p:cTn id="67" dur="1" fill="hold">
                                          <p:stCondLst>
                                            <p:cond delay="0"/>
                                          </p:stCondLst>
                                        </p:cTn>
                                        <p:tgtEl>
                                          <p:spTgt spid="177200"/>
                                        </p:tgtEl>
                                        <p:attrNameLst>
                                          <p:attrName>style.visibility</p:attrName>
                                        </p:attrNameLst>
                                      </p:cBhvr>
                                      <p:to>
                                        <p:strVal val="visible"/>
                                      </p:to>
                                    </p:set>
                                    <p:anim calcmode="lin" valueType="num">
                                      <p:cBhvr>
                                        <p:cTn id="68" dur="1000" fill="hold"/>
                                        <p:tgtEl>
                                          <p:spTgt spid="177200"/>
                                        </p:tgtEl>
                                        <p:attrNameLst>
                                          <p:attrName>ppt_w</p:attrName>
                                        </p:attrNameLst>
                                      </p:cBhvr>
                                      <p:tavLst>
                                        <p:tav tm="0">
                                          <p:val>
                                            <p:fltVal val="0"/>
                                          </p:val>
                                        </p:tav>
                                        <p:tav tm="100000">
                                          <p:val>
                                            <p:strVal val="#ppt_w"/>
                                          </p:val>
                                        </p:tav>
                                      </p:tavLst>
                                    </p:anim>
                                    <p:anim calcmode="lin" valueType="num">
                                      <p:cBhvr>
                                        <p:cTn id="69" dur="1000" fill="hold"/>
                                        <p:tgtEl>
                                          <p:spTgt spid="177200"/>
                                        </p:tgtEl>
                                        <p:attrNameLst>
                                          <p:attrName>ppt_h</p:attrName>
                                        </p:attrNameLst>
                                      </p:cBhvr>
                                      <p:tavLst>
                                        <p:tav tm="0">
                                          <p:val>
                                            <p:fltVal val="0"/>
                                          </p:val>
                                        </p:tav>
                                        <p:tav tm="100000">
                                          <p:val>
                                            <p:strVal val="#ppt_h"/>
                                          </p:val>
                                        </p:tav>
                                      </p:tavLst>
                                    </p:anim>
                                    <p:anim calcmode="lin" valueType="num">
                                      <p:cBhvr>
                                        <p:cTn id="70" dur="1000" fill="hold"/>
                                        <p:tgtEl>
                                          <p:spTgt spid="177200"/>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177200"/>
                                        </p:tgtEl>
                                        <p:attrNameLst>
                                          <p:attrName>ppt_y</p:attrName>
                                        </p:attrNameLst>
                                      </p:cBhvr>
                                      <p:tavLst>
                                        <p:tav tm="0" fmla="#ppt_y+(sin(-2*pi*(1-$))*-#ppt_x+cos(-2*pi*(1-$))*(1-#ppt_y))*(1-$)">
                                          <p:val>
                                            <p:fltVal val="0"/>
                                          </p:val>
                                        </p:tav>
                                        <p:tav tm="100000">
                                          <p:val>
                                            <p:fltVal val="1"/>
                                          </p:val>
                                        </p:tav>
                                      </p:tavLst>
                                    </p:anim>
                                  </p:childTnLst>
                                </p:cTn>
                              </p:par>
                            </p:childTnLst>
                          </p:cTn>
                        </p:par>
                        <p:par>
                          <p:cTn id="72" fill="hold">
                            <p:stCondLst>
                              <p:cond delay="9500"/>
                            </p:stCondLst>
                            <p:childTnLst>
                              <p:par>
                                <p:cTn id="73" presetID="15"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1000" fill="hold"/>
                                        <p:tgtEl>
                                          <p:spTgt spid="24"/>
                                        </p:tgtEl>
                                        <p:attrNameLst>
                                          <p:attrName>ppt_w</p:attrName>
                                        </p:attrNameLst>
                                      </p:cBhvr>
                                      <p:tavLst>
                                        <p:tav tm="0">
                                          <p:val>
                                            <p:fltVal val="0"/>
                                          </p:val>
                                        </p:tav>
                                        <p:tav tm="100000">
                                          <p:val>
                                            <p:strVal val="#ppt_w"/>
                                          </p:val>
                                        </p:tav>
                                      </p:tavLst>
                                    </p:anim>
                                    <p:anim calcmode="lin" valueType="num">
                                      <p:cBhvr>
                                        <p:cTn id="76" dur="1000" fill="hold"/>
                                        <p:tgtEl>
                                          <p:spTgt spid="24"/>
                                        </p:tgtEl>
                                        <p:attrNameLst>
                                          <p:attrName>ppt_h</p:attrName>
                                        </p:attrNameLst>
                                      </p:cBhvr>
                                      <p:tavLst>
                                        <p:tav tm="0">
                                          <p:val>
                                            <p:fltVal val="0"/>
                                          </p:val>
                                        </p:tav>
                                        <p:tav tm="100000">
                                          <p:val>
                                            <p:strVal val="#ppt_h"/>
                                          </p:val>
                                        </p:tav>
                                      </p:tavLst>
                                    </p:anim>
                                    <p:anim calcmode="lin" valueType="num">
                                      <p:cBhvr>
                                        <p:cTn id="77"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0" grpId="0" build="p" autoUpdateAnimBg="0" advAuto="0"/>
      <p:bldP spid="177200" grpId="0" animBg="1" autoUpdateAnimBg="0"/>
      <p:bldP spid="24"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 name="Rectangle 34"/>
          <p:cNvSpPr>
            <a:spLocks noGrp="1" noChangeArrowheads="1"/>
          </p:cNvSpPr>
          <p:nvPr>
            <p:ph type="sldNum" sz="quarter" idx="12"/>
          </p:nvPr>
        </p:nvSpPr>
        <p:spPr>
          <a:ln/>
        </p:spPr>
        <p:txBody>
          <a:bodyPr/>
          <a:lstStyle/>
          <a:p>
            <a:pPr>
              <a:defRPr/>
            </a:pPr>
            <a:fld id="{FEFCC1B8-97CD-46FF-AD3D-49581AC46F5E}" type="slidenum">
              <a:rPr lang="en-US"/>
              <a:pPr>
                <a:defRPr/>
              </a:pPr>
              <a:t>25</a:t>
            </a:fld>
            <a:endParaRPr lang="en-US"/>
          </a:p>
        </p:txBody>
      </p:sp>
      <p:pic>
        <p:nvPicPr>
          <p:cNvPr id="57348" name="Picture 4" descr="001"/>
          <p:cNvPicPr>
            <a:picLocks noChangeAspect="1" noChangeArrowheads="1"/>
          </p:cNvPicPr>
          <p:nvPr/>
        </p:nvPicPr>
        <p:blipFill>
          <a:blip r:embed="rId3"/>
          <a:srcRect/>
          <a:stretch>
            <a:fillRect/>
          </a:stretch>
        </p:blipFill>
        <p:spPr bwMode="auto">
          <a:xfrm>
            <a:off x="395288" y="2057400"/>
            <a:ext cx="8262937" cy="4114800"/>
          </a:xfrm>
          <a:prstGeom prst="rect">
            <a:avLst/>
          </a:prstGeom>
          <a:noFill/>
          <a:ln w="9525">
            <a:noFill/>
            <a:miter lim="800000"/>
            <a:headEnd/>
            <a:tailEnd/>
          </a:ln>
        </p:spPr>
      </p:pic>
      <p:sp>
        <p:nvSpPr>
          <p:cNvPr id="57349" name="Oval 5">
            <a:hlinkClick r:id="rId4" action="ppaction://hlinksldjump"/>
          </p:cNvPr>
          <p:cNvSpPr>
            <a:spLocks noChangeArrowheads="1"/>
          </p:cNvSpPr>
          <p:nvPr/>
        </p:nvSpPr>
        <p:spPr bwMode="auto">
          <a:xfrm>
            <a:off x="8048625" y="6400800"/>
            <a:ext cx="685800" cy="381000"/>
          </a:xfrm>
          <a:prstGeom prst="ellipse">
            <a:avLst/>
          </a:prstGeom>
          <a:solidFill>
            <a:schemeClr val="accent1"/>
          </a:solidFill>
          <a:ln w="25400" cap="sq">
            <a:solidFill>
              <a:schemeClr val="tx1"/>
            </a:solidFill>
            <a:miter lim="800000"/>
            <a:headEnd type="none" w="sm" len="sm"/>
            <a:tailEnd type="none" w="sm" len="sm"/>
          </a:ln>
        </p:spPr>
        <p:txBody>
          <a:bodyPr wrap="none" anchor="ctr"/>
          <a:lstStyle/>
          <a:p>
            <a:pPr algn="ctr" rtl="1"/>
            <a:r>
              <a:rPr lang="ar-SA" sz="1800"/>
              <a:t>الفهرس</a:t>
            </a:r>
            <a:endParaRPr lang="fr-FR" sz="1800"/>
          </a:p>
        </p:txBody>
      </p:sp>
      <p:pic>
        <p:nvPicPr>
          <p:cNvPr id="179206" name="Picture 6" descr="003"/>
          <p:cNvPicPr>
            <a:picLocks noChangeAspect="1" noChangeArrowheads="1"/>
          </p:cNvPicPr>
          <p:nvPr/>
        </p:nvPicPr>
        <p:blipFill>
          <a:blip r:embed="rId5"/>
          <a:srcRect/>
          <a:stretch>
            <a:fillRect/>
          </a:stretch>
        </p:blipFill>
        <p:spPr bwMode="auto">
          <a:xfrm>
            <a:off x="395288" y="2057400"/>
            <a:ext cx="8262937" cy="4114800"/>
          </a:xfrm>
          <a:prstGeom prst="rect">
            <a:avLst/>
          </a:prstGeom>
          <a:noFill/>
          <a:ln w="9525">
            <a:noFill/>
            <a:miter lim="800000"/>
            <a:headEnd/>
            <a:tailEnd/>
          </a:ln>
        </p:spPr>
      </p:pic>
      <p:pic>
        <p:nvPicPr>
          <p:cNvPr id="179207" name="Picture 7" descr="أشجار الثلج"/>
          <p:cNvPicPr>
            <a:picLocks noChangeAspect="1" noChangeArrowheads="1"/>
          </p:cNvPicPr>
          <p:nvPr/>
        </p:nvPicPr>
        <p:blipFill>
          <a:blip r:embed="rId6"/>
          <a:srcRect/>
          <a:stretch>
            <a:fillRect/>
          </a:stretch>
        </p:blipFill>
        <p:spPr bwMode="auto">
          <a:xfrm>
            <a:off x="395288" y="2057400"/>
            <a:ext cx="8262937" cy="4114800"/>
          </a:xfrm>
          <a:prstGeom prst="rect">
            <a:avLst/>
          </a:prstGeom>
          <a:noFill/>
          <a:ln w="9525">
            <a:noFill/>
            <a:miter lim="800000"/>
            <a:headEnd/>
            <a:tailEnd/>
          </a:ln>
        </p:spPr>
      </p:pic>
      <p:pic>
        <p:nvPicPr>
          <p:cNvPr id="179208" name="Picture 8" descr="بتلات ذهبية"/>
          <p:cNvPicPr>
            <a:picLocks noChangeAspect="1" noChangeArrowheads="1"/>
          </p:cNvPicPr>
          <p:nvPr/>
        </p:nvPicPr>
        <p:blipFill>
          <a:blip r:embed="rId7"/>
          <a:srcRect/>
          <a:stretch>
            <a:fillRect/>
          </a:stretch>
        </p:blipFill>
        <p:spPr bwMode="auto">
          <a:xfrm>
            <a:off x="468313" y="2057400"/>
            <a:ext cx="8189912" cy="4114800"/>
          </a:xfrm>
          <a:prstGeom prst="rect">
            <a:avLst/>
          </a:prstGeom>
          <a:noFill/>
          <a:ln w="9525">
            <a:noFill/>
            <a:miter lim="800000"/>
            <a:headEnd/>
            <a:tailEnd/>
          </a:ln>
        </p:spPr>
      </p:pic>
      <p:pic>
        <p:nvPicPr>
          <p:cNvPr id="179209" name="Picture 9" descr="صحراء"/>
          <p:cNvPicPr>
            <a:picLocks noChangeAspect="1" noChangeArrowheads="1"/>
          </p:cNvPicPr>
          <p:nvPr/>
        </p:nvPicPr>
        <p:blipFill>
          <a:blip r:embed="rId8"/>
          <a:srcRect/>
          <a:stretch>
            <a:fillRect/>
          </a:stretch>
        </p:blipFill>
        <p:spPr bwMode="auto">
          <a:xfrm>
            <a:off x="395288" y="2054225"/>
            <a:ext cx="8262937" cy="4183063"/>
          </a:xfrm>
          <a:prstGeom prst="rect">
            <a:avLst/>
          </a:prstGeom>
          <a:noFill/>
          <a:ln w="9525">
            <a:noFill/>
            <a:miter lim="800000"/>
            <a:headEnd/>
            <a:tailEnd/>
          </a:ln>
        </p:spPr>
      </p:pic>
      <p:pic>
        <p:nvPicPr>
          <p:cNvPr id="179210" name="Picture 10" descr="BOOK29"/>
          <p:cNvPicPr>
            <a:picLocks noChangeAspect="1" noChangeArrowheads="1" noCrop="1"/>
          </p:cNvPicPr>
          <p:nvPr/>
        </p:nvPicPr>
        <p:blipFill>
          <a:blip r:embed="rId9"/>
          <a:srcRect/>
          <a:stretch>
            <a:fillRect/>
          </a:stretch>
        </p:blipFill>
        <p:spPr bwMode="auto">
          <a:xfrm>
            <a:off x="527050" y="2154238"/>
            <a:ext cx="1524000" cy="914400"/>
          </a:xfrm>
          <a:prstGeom prst="rect">
            <a:avLst/>
          </a:prstGeom>
          <a:noFill/>
          <a:ln w="9525">
            <a:noFill/>
            <a:miter lim="800000"/>
            <a:headEnd/>
            <a:tailEnd/>
          </a:ln>
        </p:spPr>
      </p:pic>
      <p:sp>
        <p:nvSpPr>
          <p:cNvPr id="57355" name="Text Box 11" descr="webshots"/>
          <p:cNvSpPr txBox="1">
            <a:spLocks noChangeArrowheads="1"/>
          </p:cNvSpPr>
          <p:nvPr/>
        </p:nvSpPr>
        <p:spPr bwMode="auto">
          <a:xfrm>
            <a:off x="7308850" y="260350"/>
            <a:ext cx="1219200" cy="555625"/>
          </a:xfrm>
          <a:prstGeom prst="rect">
            <a:avLst/>
          </a:prstGeom>
          <a:blipFill dpi="0" rotWithShape="1">
            <a:blip r:embed="rId10"/>
            <a:srcRect/>
            <a:stretch>
              <a:fillRect/>
            </a:stretch>
          </a:blipFill>
          <a:ln w="38100">
            <a:solidFill>
              <a:srgbClr val="33CC33"/>
            </a:solidFill>
            <a:miter lim="800000"/>
            <a:headEnd/>
            <a:tailEnd/>
          </a:ln>
        </p:spPr>
        <p:txBody>
          <a:bodyPr>
            <a:spAutoFit/>
          </a:bodyPr>
          <a:lstStyle/>
          <a:p>
            <a:pPr algn="ctr" rtl="1">
              <a:spcBef>
                <a:spcPct val="50000"/>
              </a:spcBef>
            </a:pPr>
            <a:fld id="{8C8CB769-C551-4748-9197-342C22F71BAC}" type="datetime12">
              <a:rPr lang="ar-TN" sz="1400">
                <a:cs typeface="Times New Roman" pitchFamily="18" charset="0"/>
              </a:rPr>
              <a:pPr algn="ctr" rtl="1">
                <a:spcBef>
                  <a:spcPct val="50000"/>
                </a:spcBef>
              </a:pPr>
              <a:t>11-12-2013 8:30</a:t>
            </a:fld>
            <a:endParaRPr lang="en-US" sz="1400"/>
          </a:p>
        </p:txBody>
      </p:sp>
      <p:sp>
        <p:nvSpPr>
          <p:cNvPr id="57356" name="Oval 12" descr="webshots"/>
          <p:cNvSpPr>
            <a:spLocks noChangeArrowheads="1"/>
          </p:cNvSpPr>
          <p:nvPr/>
        </p:nvSpPr>
        <p:spPr bwMode="auto">
          <a:xfrm>
            <a:off x="250825" y="6400800"/>
            <a:ext cx="685800" cy="381000"/>
          </a:xfrm>
          <a:prstGeom prst="ellipse">
            <a:avLst/>
          </a:prstGeom>
          <a:blipFill dpi="0" rotWithShape="1">
            <a:blip r:embed="rId11" cstate="print"/>
            <a:srcRect/>
            <a:stretch>
              <a:fillRect/>
            </a:stretch>
          </a:blipFill>
          <a:ln w="25400" cap="sq">
            <a:solidFill>
              <a:schemeClr val="tx1"/>
            </a:solidFill>
            <a:miter lim="800000"/>
            <a:headEnd type="none" w="sm" len="sm"/>
            <a:tailEnd type="none" w="sm" len="sm"/>
          </a:ln>
        </p:spPr>
        <p:txBody>
          <a:bodyPr wrap="none" anchor="ctr"/>
          <a:lstStyle/>
          <a:p>
            <a:pPr algn="ctr" rtl="1"/>
            <a:r>
              <a:rPr lang="ar-TN">
                <a:cs typeface="Times New Roman" pitchFamily="18" charset="0"/>
              </a:rPr>
              <a:t>23</a:t>
            </a:r>
            <a:endParaRPr lang="fr-FR">
              <a:cs typeface="Times New Roman" pitchFamily="18" charset="0"/>
            </a:endParaRPr>
          </a:p>
        </p:txBody>
      </p:sp>
      <p:sp>
        <p:nvSpPr>
          <p:cNvPr id="57357" name="Oval 13" descr="webshots">
            <a:hlinkClick r:id="rId4" action="ppaction://hlinksldjump"/>
          </p:cNvPr>
          <p:cNvSpPr>
            <a:spLocks noChangeArrowheads="1"/>
          </p:cNvSpPr>
          <p:nvPr/>
        </p:nvSpPr>
        <p:spPr bwMode="auto">
          <a:xfrm>
            <a:off x="8048625" y="6400800"/>
            <a:ext cx="685800" cy="381000"/>
          </a:xfrm>
          <a:prstGeom prst="ellipse">
            <a:avLst/>
          </a:prstGeom>
          <a:blipFill dpi="0" rotWithShape="1">
            <a:blip r:embed="rId11" cstate="print"/>
            <a:srcRect/>
            <a:stretch>
              <a:fillRect/>
            </a:stretch>
          </a:blipFill>
          <a:ln w="25400" cap="sq">
            <a:solidFill>
              <a:schemeClr val="tx1"/>
            </a:solidFill>
            <a:miter lim="800000"/>
            <a:headEnd type="none" w="sm" len="sm"/>
            <a:tailEnd type="none" w="sm" len="sm"/>
          </a:ln>
        </p:spPr>
        <p:txBody>
          <a:bodyPr wrap="none" anchor="ctr"/>
          <a:lstStyle/>
          <a:p>
            <a:pPr algn="ctr" rtl="1"/>
            <a:r>
              <a:rPr lang="ar-SA" sz="1800"/>
              <a:t>الفهرس</a:t>
            </a:r>
            <a:endParaRPr lang="fr-FR" sz="1800"/>
          </a:p>
        </p:txBody>
      </p:sp>
      <p:sp>
        <p:nvSpPr>
          <p:cNvPr id="57360" name="Rectangle 16">
            <a:hlinkClick r:id="rId12" action="ppaction://hlinkfile"/>
          </p:cNvPr>
          <p:cNvSpPr>
            <a:spLocks noChangeArrowheads="1"/>
          </p:cNvSpPr>
          <p:nvPr/>
        </p:nvSpPr>
        <p:spPr bwMode="auto">
          <a:xfrm>
            <a:off x="3559175" y="1282700"/>
            <a:ext cx="996950" cy="490538"/>
          </a:xfrm>
          <a:prstGeom prst="rect">
            <a:avLst/>
          </a:prstGeom>
          <a:noFill/>
          <a:ln w="12700" cap="sq">
            <a:noFill/>
            <a:miter lim="800000"/>
            <a:headEnd/>
            <a:tailEnd/>
          </a:ln>
        </p:spPr>
        <p:txBody>
          <a:bodyPr anchor="ctr"/>
          <a:lstStyle/>
          <a:p>
            <a:pPr algn="ctr" rtl="1">
              <a:spcBef>
                <a:spcPct val="20000"/>
              </a:spcBef>
              <a:buSzPct val="85000"/>
            </a:pPr>
            <a:r>
              <a:rPr lang="ar-TN" sz="1600">
                <a:latin typeface="Arial" charset="0"/>
              </a:rPr>
              <a:t> </a:t>
            </a:r>
            <a:endParaRPr lang="fr-FR" sz="1600">
              <a:latin typeface="Arial" charset="0"/>
            </a:endParaRPr>
          </a:p>
        </p:txBody>
      </p:sp>
      <p:sp>
        <p:nvSpPr>
          <p:cNvPr id="57361" name="Rectangle 17"/>
          <p:cNvSpPr>
            <a:spLocks noChangeArrowheads="1"/>
          </p:cNvSpPr>
          <p:nvPr/>
        </p:nvSpPr>
        <p:spPr bwMode="auto">
          <a:xfrm>
            <a:off x="2562225" y="1282700"/>
            <a:ext cx="996950" cy="490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7362" name="Rectangle 18"/>
          <p:cNvSpPr>
            <a:spLocks noChangeArrowheads="1"/>
          </p:cNvSpPr>
          <p:nvPr/>
        </p:nvSpPr>
        <p:spPr bwMode="auto">
          <a:xfrm>
            <a:off x="1566863" y="1282700"/>
            <a:ext cx="995362" cy="490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7364" name="Rectangle 20"/>
          <p:cNvSpPr>
            <a:spLocks noChangeArrowheads="1"/>
          </p:cNvSpPr>
          <p:nvPr/>
        </p:nvSpPr>
        <p:spPr bwMode="auto">
          <a:xfrm>
            <a:off x="4556125" y="919163"/>
            <a:ext cx="995363"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7365" name="Rectangle 21"/>
          <p:cNvSpPr>
            <a:spLocks noChangeArrowheads="1"/>
          </p:cNvSpPr>
          <p:nvPr/>
        </p:nvSpPr>
        <p:spPr bwMode="auto">
          <a:xfrm>
            <a:off x="3559175" y="919163"/>
            <a:ext cx="996950"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7366" name="Rectangle 22"/>
          <p:cNvSpPr>
            <a:spLocks noChangeArrowheads="1"/>
          </p:cNvSpPr>
          <p:nvPr/>
        </p:nvSpPr>
        <p:spPr bwMode="auto">
          <a:xfrm>
            <a:off x="2562225" y="919163"/>
            <a:ext cx="996950"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7367" name="Rectangle 23"/>
          <p:cNvSpPr>
            <a:spLocks noChangeArrowheads="1"/>
          </p:cNvSpPr>
          <p:nvPr/>
        </p:nvSpPr>
        <p:spPr bwMode="auto">
          <a:xfrm>
            <a:off x="1566863" y="919163"/>
            <a:ext cx="995362"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7370" name="Rectangle 26"/>
          <p:cNvSpPr>
            <a:spLocks noChangeArrowheads="1"/>
          </p:cNvSpPr>
          <p:nvPr/>
        </p:nvSpPr>
        <p:spPr bwMode="auto">
          <a:xfrm>
            <a:off x="4556125" y="554038"/>
            <a:ext cx="995363"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7374" name="Rectangle 30"/>
          <p:cNvSpPr>
            <a:spLocks noChangeArrowheads="1"/>
          </p:cNvSpPr>
          <p:nvPr/>
        </p:nvSpPr>
        <p:spPr bwMode="auto">
          <a:xfrm>
            <a:off x="427038" y="554038"/>
            <a:ext cx="1139825"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7375" name="Rectangle 31"/>
          <p:cNvSpPr>
            <a:spLocks noChangeArrowheads="1"/>
          </p:cNvSpPr>
          <p:nvPr/>
        </p:nvSpPr>
        <p:spPr bwMode="auto">
          <a:xfrm>
            <a:off x="5551488" y="190500"/>
            <a:ext cx="1139825" cy="363538"/>
          </a:xfrm>
          <a:prstGeom prst="rect">
            <a:avLst/>
          </a:prstGeom>
          <a:noFill/>
          <a:ln w="12700" cap="sq">
            <a:noFill/>
            <a:miter lim="800000"/>
            <a:headEnd/>
            <a:tailEnd/>
          </a:ln>
        </p:spPr>
        <p:txBody>
          <a:bodyPr anchor="ctr"/>
          <a:lstStyle/>
          <a:p>
            <a:pPr algn="ctr" rtl="1">
              <a:spcBef>
                <a:spcPct val="20000"/>
              </a:spcBef>
              <a:buSzPct val="85000"/>
            </a:pPr>
            <a:endParaRPr lang="fr-FR" sz="1400">
              <a:latin typeface="Arial" charset="0"/>
            </a:endParaRPr>
          </a:p>
        </p:txBody>
      </p:sp>
      <p:sp>
        <p:nvSpPr>
          <p:cNvPr id="179250" name="Rectangle 50" descr="صحراء"/>
          <p:cNvSpPr>
            <a:spLocks noChangeArrowheads="1"/>
          </p:cNvSpPr>
          <p:nvPr/>
        </p:nvSpPr>
        <p:spPr bwMode="auto">
          <a:xfrm>
            <a:off x="395288" y="2060575"/>
            <a:ext cx="8248650" cy="4176713"/>
          </a:xfrm>
          <a:prstGeom prst="rect">
            <a:avLst/>
          </a:prstGeom>
          <a:noFill/>
          <a:ln w="47625">
            <a:solidFill>
              <a:srgbClr val="33CC33"/>
            </a:solidFill>
            <a:miter lim="800000"/>
            <a:headEnd/>
            <a:tailEnd/>
          </a:ln>
          <a:effectLst>
            <a:prstShdw prst="shdw17" dist="17961" dir="2700000">
              <a:srgbClr val="33CC33">
                <a:gamma/>
                <a:shade val="60000"/>
                <a:invGamma/>
              </a:srgbClr>
            </a:prstShdw>
          </a:effectLst>
        </p:spPr>
        <p:txBody>
          <a:bodyPr/>
          <a:lstStyle/>
          <a:p>
            <a:pPr marL="609600" indent="-609600" algn="just" rtl="1">
              <a:lnSpc>
                <a:spcPct val="120000"/>
              </a:lnSpc>
              <a:spcBef>
                <a:spcPct val="20000"/>
              </a:spcBef>
              <a:buSzPct val="85000"/>
              <a:defRPr/>
            </a:pPr>
            <a:r>
              <a:rPr lang="fr-FR" sz="1600">
                <a:solidFill>
                  <a:srgbClr val="33CC33"/>
                </a:solidFill>
                <a:effectLst>
                  <a:outerShdw blurRad="38100" dist="38100" dir="2700000" algn="tl">
                    <a:srgbClr val="000000"/>
                  </a:outerShdw>
                </a:effectLst>
                <a:latin typeface="Arial Black" pitchFamily="34" charset="0"/>
                <a:cs typeface="Traditional Arabic" pitchFamily="2" charset="-78"/>
              </a:rPr>
              <a:t> </a:t>
            </a:r>
            <a:r>
              <a:rPr lang="ar-SA" sz="2000">
                <a:solidFill>
                  <a:srgbClr val="33CC33"/>
                </a:solidFill>
                <a:effectLst>
                  <a:outerShdw blurRad="38100" dist="38100" dir="2700000" algn="tl">
                    <a:srgbClr val="000000"/>
                  </a:outerShdw>
                </a:effectLst>
                <a:latin typeface="Arial" charset="0"/>
              </a:rPr>
              <a:t>المشروع :</a:t>
            </a:r>
            <a:r>
              <a:rPr lang="ar-SA" sz="2000">
                <a:effectLst>
                  <a:outerShdw blurRad="38100" dist="38100" dir="2700000" algn="tl">
                    <a:srgbClr val="000000"/>
                  </a:outerShdw>
                </a:effectLst>
                <a:latin typeface="Arial" charset="0"/>
              </a:rPr>
              <a:t> </a:t>
            </a:r>
            <a:r>
              <a:rPr lang="ar-TN" sz="2000">
                <a:solidFill>
                  <a:srgbClr val="0000FF"/>
                </a:solidFill>
                <a:effectLst>
                  <a:outerShdw blurRad="38100" dist="38100" dir="2700000" algn="tl">
                    <a:srgbClr val="000000"/>
                  </a:outerShdw>
                </a:effectLst>
                <a:latin typeface="Arial" charset="0"/>
              </a:rPr>
              <a:t>إنتاج وثيقة للعرض انطلاقا من عمليات البحث على الواب</a:t>
            </a:r>
            <a:r>
              <a:rPr lang="ar-TN" sz="2000">
                <a:effectLst>
                  <a:outerShdw blurRad="38100" dist="38100" dir="2700000" algn="tl">
                    <a:srgbClr val="000000"/>
                  </a:outerShdw>
                </a:effectLst>
                <a:latin typeface="Arial" charset="0"/>
              </a:rPr>
              <a:t> </a:t>
            </a:r>
            <a:r>
              <a:rPr lang="ar-SA" sz="2000">
                <a:effectLst>
                  <a:outerShdw blurRad="38100" dist="38100" dir="2700000" algn="tl">
                    <a:srgbClr val="000000"/>
                  </a:outerShdw>
                </a:effectLst>
                <a:latin typeface="Arial" charset="0"/>
              </a:rPr>
              <a:t>          </a:t>
            </a:r>
          </a:p>
          <a:p>
            <a:pPr marL="609600" indent="-609600" algn="just" rtl="1">
              <a:lnSpc>
                <a:spcPct val="120000"/>
              </a:lnSpc>
              <a:spcBef>
                <a:spcPct val="20000"/>
              </a:spcBef>
              <a:buSzPct val="85000"/>
              <a:defRPr/>
            </a:pPr>
            <a:r>
              <a:rPr lang="ar-SA" sz="2000">
                <a:effectLst>
                  <a:outerShdw blurRad="38100" dist="38100" dir="2700000" algn="tl">
                    <a:srgbClr val="000000"/>
                  </a:outerShdw>
                </a:effectLst>
                <a:latin typeface="Arial" charset="0"/>
              </a:rPr>
              <a:t>  </a:t>
            </a:r>
            <a:r>
              <a:rPr lang="ar-SA" sz="2000">
                <a:solidFill>
                  <a:srgbClr val="33CC33"/>
                </a:solidFill>
                <a:effectLst>
                  <a:outerShdw blurRad="38100" dist="38100" dir="2700000" algn="tl">
                    <a:srgbClr val="000000"/>
                  </a:outerShdw>
                </a:effectLst>
                <a:latin typeface="Arial" charset="0"/>
              </a:rPr>
              <a:t>الحصّة :</a:t>
            </a:r>
            <a:r>
              <a:rPr lang="ar-TN" sz="2000">
                <a:effectLst>
                  <a:outerShdw blurRad="38100" dist="38100" dir="2700000" algn="tl">
                    <a:srgbClr val="000000"/>
                  </a:outerShdw>
                </a:effectLst>
                <a:latin typeface="Arial" charset="0"/>
              </a:rPr>
              <a:t> السادسة</a:t>
            </a:r>
            <a:endParaRPr lang="ar-SA" sz="2000">
              <a:effectLst>
                <a:outerShdw blurRad="38100" dist="38100" dir="2700000" algn="tl">
                  <a:srgbClr val="000000"/>
                </a:outerShdw>
              </a:effectLst>
              <a:latin typeface="Arial" charset="0"/>
            </a:endParaRPr>
          </a:p>
          <a:p>
            <a:pPr marL="609600" indent="-609600" algn="just" rtl="1">
              <a:lnSpc>
                <a:spcPct val="120000"/>
              </a:lnSpc>
              <a:spcBef>
                <a:spcPct val="20000"/>
              </a:spcBef>
              <a:buSzPct val="85000"/>
              <a:defRPr/>
            </a:pPr>
            <a:r>
              <a:rPr lang="ar-SA" sz="2000">
                <a:solidFill>
                  <a:srgbClr val="33CC33"/>
                </a:solidFill>
                <a:effectLst>
                  <a:outerShdw blurRad="38100" dist="38100" dir="2700000" algn="tl">
                    <a:srgbClr val="000000"/>
                  </a:outerShdw>
                </a:effectLst>
                <a:latin typeface="Arial" charset="0"/>
              </a:rPr>
              <a:t>الكفاية المستهدفة :</a:t>
            </a:r>
            <a:r>
              <a:rPr lang="ar-SA" sz="2000">
                <a:effectLst>
                  <a:outerShdw blurRad="38100" dist="38100" dir="2700000" algn="tl">
                    <a:srgbClr val="000000"/>
                  </a:outerShdw>
                </a:effectLst>
                <a:latin typeface="Arial" charset="0"/>
              </a:rPr>
              <a:t> يتحكم المتعلم في استعمال الأدوات التقنية اللازمة لتكنولوجيات المعلومات والاتصال . </a:t>
            </a:r>
          </a:p>
          <a:p>
            <a:pPr marL="609600" indent="-609600" algn="just" rtl="1">
              <a:lnSpc>
                <a:spcPct val="120000"/>
              </a:lnSpc>
              <a:spcBef>
                <a:spcPct val="20000"/>
              </a:spcBef>
              <a:buSzPct val="85000"/>
              <a:defRPr/>
            </a:pPr>
            <a:r>
              <a:rPr lang="ar-SA" sz="2000">
                <a:solidFill>
                  <a:srgbClr val="33CC33"/>
                </a:solidFill>
                <a:effectLst>
                  <a:outerShdw blurRad="38100" dist="38100" dir="2700000" algn="tl">
                    <a:srgbClr val="000000"/>
                  </a:outerShdw>
                </a:effectLst>
                <a:latin typeface="Arial" charset="0"/>
              </a:rPr>
              <a:t>الأهداف المميّزة :</a:t>
            </a:r>
            <a:r>
              <a:rPr lang="ar-SA" sz="2000">
                <a:effectLst>
                  <a:outerShdw blurRad="38100" dist="38100" dir="2700000" algn="tl">
                    <a:srgbClr val="000000"/>
                  </a:outerShdw>
                </a:effectLst>
                <a:latin typeface="Arial" charset="0"/>
              </a:rPr>
              <a:t> </a:t>
            </a:r>
            <a:r>
              <a:rPr lang="ar-TN" sz="2000">
                <a:effectLst>
                  <a:outerShdw blurRad="38100" dist="38100" dir="2700000" algn="tl">
                    <a:srgbClr val="000000"/>
                  </a:outerShdw>
                </a:effectLst>
                <a:latin typeface="Arial" charset="0"/>
              </a:rPr>
              <a:t> 1. توظيف المعلومات 2. تقديم المعلومات</a:t>
            </a:r>
            <a:r>
              <a:rPr lang="ar-SA" sz="2000">
                <a:effectLst>
                  <a:outerShdw blurRad="38100" dist="38100" dir="2700000" algn="tl">
                    <a:srgbClr val="000000"/>
                  </a:outerShdw>
                </a:effectLst>
                <a:latin typeface="Arial" charset="0"/>
              </a:rPr>
              <a:t>.</a:t>
            </a:r>
          </a:p>
          <a:p>
            <a:pPr marL="609600" indent="-609600" algn="just" rtl="1">
              <a:lnSpc>
                <a:spcPct val="120000"/>
              </a:lnSpc>
              <a:spcBef>
                <a:spcPct val="20000"/>
              </a:spcBef>
              <a:buSzPct val="85000"/>
              <a:defRPr/>
            </a:pPr>
            <a:r>
              <a:rPr lang="ar-SA" sz="2000">
                <a:solidFill>
                  <a:srgbClr val="33CC33"/>
                </a:solidFill>
                <a:effectLst>
                  <a:outerShdw blurRad="38100" dist="38100" dir="2700000" algn="tl">
                    <a:srgbClr val="000000"/>
                  </a:outerShdw>
                </a:effectLst>
                <a:latin typeface="Arial" charset="0"/>
              </a:rPr>
              <a:t>المحتوى :</a:t>
            </a:r>
            <a:r>
              <a:rPr lang="ar-SA" sz="2000">
                <a:effectLst>
                  <a:outerShdw blurRad="38100" dist="38100" dir="2700000" algn="tl">
                    <a:srgbClr val="000000"/>
                  </a:outerShdw>
                </a:effectLst>
                <a:latin typeface="Arial" charset="0"/>
              </a:rPr>
              <a:t> استثمار المعلومات و توظيفها: يعدّ المتعلّمون ملفّا يقع التخطيط له مسبقا يتضمن مختلف المعلومات التي تم العثور عليها، تدرج المعلومات حسب أبواب: التعريف بالظاهرة </a:t>
            </a:r>
            <a:r>
              <a:rPr lang="ar-TN" sz="2000">
                <a:effectLst>
                  <a:outerShdw blurRad="38100" dist="38100" dir="2700000" algn="tl">
                    <a:srgbClr val="000000"/>
                  </a:outerShdw>
                </a:effectLst>
                <a:latin typeface="Arial" charset="0"/>
              </a:rPr>
              <a:t> </a:t>
            </a:r>
            <a:r>
              <a:rPr lang="ar-SA" sz="2000">
                <a:effectLst>
                  <a:outerShdw blurRad="38100" dist="38100" dir="2700000" algn="tl">
                    <a:srgbClr val="000000"/>
                  </a:outerShdw>
                </a:effectLst>
                <a:latin typeface="Arial" charset="0"/>
              </a:rPr>
              <a:t> الزمان والمكان – النتائج... عرض الملف ومناقشة محتواه </a:t>
            </a:r>
          </a:p>
          <a:p>
            <a:pPr marL="609600" indent="-609600" algn="just" rtl="1">
              <a:lnSpc>
                <a:spcPct val="120000"/>
              </a:lnSpc>
              <a:spcBef>
                <a:spcPct val="20000"/>
              </a:spcBef>
              <a:buSzPct val="85000"/>
              <a:defRPr/>
            </a:pPr>
            <a:r>
              <a:rPr lang="ar-SA" sz="2000">
                <a:effectLst>
                  <a:outerShdw blurRad="38100" dist="38100" dir="2700000" algn="tl">
                    <a:srgbClr val="000000"/>
                  </a:outerShdw>
                </a:effectLst>
                <a:latin typeface="Arial" charset="0"/>
              </a:rPr>
              <a:t>نشر الملف للاطلاع عليه والاستفادة من محتواه.</a:t>
            </a:r>
          </a:p>
          <a:p>
            <a:pPr marL="609600" indent="-609600" algn="just" rtl="1">
              <a:lnSpc>
                <a:spcPct val="120000"/>
              </a:lnSpc>
              <a:spcBef>
                <a:spcPct val="20000"/>
              </a:spcBef>
              <a:buSzPct val="85000"/>
              <a:defRPr/>
            </a:pPr>
            <a:r>
              <a:rPr lang="ar-SA" sz="2000">
                <a:solidFill>
                  <a:srgbClr val="33CC33"/>
                </a:solidFill>
                <a:effectLst>
                  <a:outerShdw blurRad="38100" dist="38100" dir="2700000" algn="tl">
                    <a:srgbClr val="000000"/>
                  </a:outerShdw>
                </a:effectLst>
                <a:latin typeface="Arial" charset="0"/>
              </a:rPr>
              <a:t>هدف الحصّة :</a:t>
            </a:r>
            <a:r>
              <a:rPr lang="ar-SA" sz="2000">
                <a:effectLst>
                  <a:outerShdw blurRad="38100" dist="38100" dir="2700000" algn="tl">
                    <a:srgbClr val="000000"/>
                  </a:outerShdw>
                </a:effectLst>
                <a:latin typeface="Arial" charset="0"/>
              </a:rPr>
              <a:t> أن يكون المتعلّم قادرا على توضيب و تبليغ نتائج أبحاثه.</a:t>
            </a:r>
            <a:r>
              <a:rPr lang="ar-SA" sz="2000" b="0">
                <a:latin typeface="Arial" charset="0"/>
              </a:rPr>
              <a:t> </a:t>
            </a:r>
          </a:p>
        </p:txBody>
      </p:sp>
      <p:sp>
        <p:nvSpPr>
          <p:cNvPr id="179251" name="AutoShape 51" descr="webshots">
            <a:hlinkClick r:id="rId13" action="ppaction://hlinkfile"/>
          </p:cNvPr>
          <p:cNvSpPr>
            <a:spLocks noChangeArrowheads="1"/>
          </p:cNvSpPr>
          <p:nvPr/>
        </p:nvSpPr>
        <p:spPr bwMode="auto">
          <a:xfrm>
            <a:off x="6948488" y="1341438"/>
            <a:ext cx="1655762" cy="533400"/>
          </a:xfrm>
          <a:prstGeom prst="flowChartTerminator">
            <a:avLst/>
          </a:prstGeom>
          <a:blipFill dpi="0" rotWithShape="0">
            <a:blip r:embed="rId14"/>
            <a:srcRect/>
            <a:stretch>
              <a:fillRect/>
            </a:stretch>
          </a:blipFill>
          <a:ln w="47625">
            <a:solidFill>
              <a:srgbClr val="33CC33"/>
            </a:solidFill>
            <a:miter lim="800000"/>
            <a:headEnd/>
            <a:tailEnd/>
          </a:ln>
          <a:effectLst>
            <a:prstShdw prst="shdw17" dist="17961" dir="2700000">
              <a:srgbClr val="1F7A1F"/>
            </a:prstShdw>
          </a:effectLst>
        </p:spPr>
        <p:txBody>
          <a:bodyPr wrap="none" anchor="ctr"/>
          <a:lstStyle/>
          <a:p>
            <a:pPr algn="ctr" rtl="1"/>
            <a:r>
              <a:rPr lang="ar-TN" sz="2800">
                <a:cs typeface="Traditional Arabic" pitchFamily="2" charset="-78"/>
              </a:rPr>
              <a:t>جذاذة النّشاط</a:t>
            </a:r>
            <a:endParaRPr lang="fr-FR" sz="2800">
              <a:cs typeface="Traditional Arabic" pitchFamily="2" charset="-78"/>
            </a:endParaRPr>
          </a:p>
        </p:txBody>
      </p:sp>
      <p:sp>
        <p:nvSpPr>
          <p:cNvPr id="26" name="AutoShape 234"/>
          <p:cNvSpPr>
            <a:spLocks noChangeArrowheads="1"/>
          </p:cNvSpPr>
          <p:nvPr/>
        </p:nvSpPr>
        <p:spPr bwMode="auto">
          <a:xfrm>
            <a:off x="4429124" y="6324600"/>
            <a:ext cx="2220912" cy="533400"/>
          </a:xfrm>
          <a:prstGeom prst="flowChartTerminator">
            <a:avLst/>
          </a:prstGeom>
          <a:gradFill rotWithShape="0">
            <a:gsLst>
              <a:gs pos="0">
                <a:schemeClr val="accent1"/>
              </a:gs>
              <a:gs pos="100000">
                <a:schemeClr val="accent1">
                  <a:gamma/>
                  <a:shade val="36078"/>
                  <a:invGamma/>
                </a:schemeClr>
              </a:gs>
            </a:gsLst>
            <a:path path="shape">
              <a:fillToRect l="50000" t="50000" r="50000" b="50000"/>
            </a:path>
          </a:gradFill>
          <a:ln w="47625">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rtl="1">
              <a:defRPr/>
            </a:pPr>
            <a:endParaRPr lang="fr-FR" sz="2800" dirty="0">
              <a:cs typeface="Times New Roman" pitchFamily="18" charset="0"/>
            </a:endParaRPr>
          </a:p>
        </p:txBody>
      </p:sp>
      <p:graphicFrame>
        <p:nvGraphicFramePr>
          <p:cNvPr id="27" name="Tableau 26"/>
          <p:cNvGraphicFramePr>
            <a:graphicFrameLocks noGrp="1"/>
          </p:cNvGraphicFramePr>
          <p:nvPr/>
        </p:nvGraphicFramePr>
        <p:xfrm>
          <a:off x="428596" y="285728"/>
          <a:ext cx="6096000" cy="1371600"/>
        </p:xfrm>
        <a:graphic>
          <a:graphicData uri="http://schemas.openxmlformats.org/drawingml/2006/table">
            <a:tbl>
              <a:tblPr rtl="1" firstRow="1" bandRow="1">
                <a:tableStyleId>{073A0DAA-6AF3-43AB-8588-CEC1D06C72B9}</a:tableStyleId>
              </a:tblPr>
              <a:tblGrid>
                <a:gridCol w="1527784"/>
                <a:gridCol w="1520216"/>
                <a:gridCol w="762000"/>
                <a:gridCol w="762000"/>
                <a:gridCol w="1524000"/>
              </a:tblGrid>
              <a:tr h="370840">
                <a:tc>
                  <a:txBody>
                    <a:bodyPr/>
                    <a:lstStyle/>
                    <a:p>
                      <a:pPr algn="ctr" rtl="1"/>
                      <a:endParaRPr lang="ar-SA" dirty="0"/>
                    </a:p>
                  </a:txBody>
                  <a:tcPr>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1"/>
                      <a:r>
                        <a:rPr lang="ar-SA" sz="2400" dirty="0" smtClean="0"/>
                        <a:t>14</a:t>
                      </a:r>
                      <a:r>
                        <a:rPr lang="ar-SA" sz="2400" baseline="0" dirty="0" smtClean="0"/>
                        <a:t> - 15</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gridSpan="2">
                  <a:txBody>
                    <a:bodyPr/>
                    <a:lstStyle/>
                    <a:p>
                      <a:pPr algn="ctr" rtl="1"/>
                      <a:r>
                        <a:rPr lang="ar-SA" sz="2400" dirty="0" smtClean="0"/>
                        <a:t>15 - 16</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rtl="1"/>
                      <a:endParaRPr lang="ar-SA"/>
                    </a:p>
                  </a:txBody>
                  <a:tcPr/>
                </a:tc>
                <a:tc>
                  <a:txBody>
                    <a:bodyPr/>
                    <a:lstStyle/>
                    <a:p>
                      <a:pPr algn="ctr" rtl="1"/>
                      <a:r>
                        <a:rPr lang="ar-SA" sz="2400" dirty="0" smtClean="0"/>
                        <a:t>16 - 17</a:t>
                      </a:r>
                      <a:endParaRPr lang="ar-SA" sz="2400" b="1" dirty="0"/>
                    </a:p>
                  </a:txBody>
                  <a:tcPr>
                    <a:lnL w="38100" cap="flat" cmpd="sng" algn="ctr">
                      <a:solidFill>
                        <a:schemeClr val="tx1"/>
                      </a:solidFill>
                      <a:prstDash val="solid"/>
                      <a:round/>
                      <a:headEnd type="none" w="med" len="med"/>
                      <a:tailEnd type="none" w="med" len="med"/>
                    </a:lnL>
                    <a:solidFill>
                      <a:schemeClr val="accent1">
                        <a:lumMod val="75000"/>
                      </a:schemeClr>
                    </a:solidFill>
                  </a:tcPr>
                </a:tc>
              </a:tr>
              <a:tr h="370840">
                <a:tc>
                  <a:txBody>
                    <a:bodyPr/>
                    <a:lstStyle/>
                    <a:p>
                      <a:pPr algn="ctr" rtl="1"/>
                      <a:r>
                        <a:rPr lang="ar-SA" sz="2400" b="1" dirty="0" smtClean="0"/>
                        <a:t>الاثنين </a:t>
                      </a:r>
                      <a:endParaRPr lang="ar-SA" sz="2400"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1"/>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rtl="1"/>
                      <a:r>
                        <a:rPr lang="ar-SA" sz="2400" b="1" dirty="0" smtClean="0"/>
                        <a:t>6ب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rtl="1"/>
                      <a:endParaRPr lang="ar-SA"/>
                    </a:p>
                  </a:txBody>
                  <a:tcPr/>
                </a:tc>
                <a:tc>
                  <a:txBody>
                    <a:bodyPr/>
                    <a:lstStyle/>
                    <a:p>
                      <a:pPr algn="ctr" rtl="1"/>
                      <a:r>
                        <a:rPr lang="ar-SA" sz="2400" b="1" dirty="0" smtClean="0"/>
                        <a:t>6 </a:t>
                      </a:r>
                      <a:r>
                        <a:rPr lang="ar-SA" sz="2400" b="1" dirty="0" err="1" smtClean="0"/>
                        <a:t>ب</a:t>
                      </a:r>
                      <a:endParaRPr lang="ar-SA" sz="2400"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algn="ctr" rtl="1"/>
                      <a:r>
                        <a:rPr lang="ar-SA" sz="2400" b="1" dirty="0" smtClean="0"/>
                        <a:t>الأربعاء </a:t>
                      </a:r>
                      <a:endParaRPr lang="ar-SA"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79210"/>
                                        </p:tgtEl>
                                        <p:attrNameLst>
                                          <p:attrName>style.visibility</p:attrName>
                                        </p:attrNameLst>
                                      </p:cBhvr>
                                      <p:to>
                                        <p:strVal val="visible"/>
                                      </p:to>
                                    </p:set>
                                    <p:anim calcmode="lin" valueType="num">
                                      <p:cBhvr>
                                        <p:cTn id="7" dur="1000" fill="hold"/>
                                        <p:tgtEl>
                                          <p:spTgt spid="179210"/>
                                        </p:tgtEl>
                                        <p:attrNameLst>
                                          <p:attrName>ppt_w</p:attrName>
                                        </p:attrNameLst>
                                      </p:cBhvr>
                                      <p:tavLst>
                                        <p:tav tm="0">
                                          <p:val>
                                            <p:fltVal val="0"/>
                                          </p:val>
                                        </p:tav>
                                        <p:tav tm="100000">
                                          <p:val>
                                            <p:strVal val="#ppt_w"/>
                                          </p:val>
                                        </p:tav>
                                      </p:tavLst>
                                    </p:anim>
                                    <p:anim calcmode="lin" valueType="num">
                                      <p:cBhvr>
                                        <p:cTn id="8" dur="1000" fill="hold"/>
                                        <p:tgtEl>
                                          <p:spTgt spid="179210"/>
                                        </p:tgtEl>
                                        <p:attrNameLst>
                                          <p:attrName>ppt_h</p:attrName>
                                        </p:attrNameLst>
                                      </p:cBhvr>
                                      <p:tavLst>
                                        <p:tav tm="0">
                                          <p:val>
                                            <p:fltVal val="0"/>
                                          </p:val>
                                        </p:tav>
                                        <p:tav tm="100000">
                                          <p:val>
                                            <p:strVal val="#ppt_h"/>
                                          </p:val>
                                        </p:tav>
                                      </p:tavLst>
                                    </p:anim>
                                    <p:anim calcmode="lin" valueType="num">
                                      <p:cBhvr>
                                        <p:cTn id="9" dur="1000" fill="hold"/>
                                        <p:tgtEl>
                                          <p:spTgt spid="1792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921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 presetClass="entr" presetSubtype="16" fill="hold" nodeType="afterEffect">
                                  <p:stCondLst>
                                    <p:cond delay="0"/>
                                  </p:stCondLst>
                                  <p:childTnLst>
                                    <p:set>
                                      <p:cBhvr>
                                        <p:cTn id="13" dur="1" fill="hold">
                                          <p:stCondLst>
                                            <p:cond delay="0"/>
                                          </p:stCondLst>
                                        </p:cTn>
                                        <p:tgtEl>
                                          <p:spTgt spid="179206"/>
                                        </p:tgtEl>
                                        <p:attrNameLst>
                                          <p:attrName>style.visibility</p:attrName>
                                        </p:attrNameLst>
                                      </p:cBhvr>
                                      <p:to>
                                        <p:strVal val="visible"/>
                                      </p:to>
                                    </p:set>
                                    <p:animEffect transition="in" filter="box(in)">
                                      <p:cBhvr>
                                        <p:cTn id="14" dur="500"/>
                                        <p:tgtEl>
                                          <p:spTgt spid="179206"/>
                                        </p:tgtEl>
                                      </p:cBhvr>
                                    </p:animEffect>
                                  </p:childTnLst>
                                </p:cTn>
                              </p:par>
                            </p:childTnLst>
                          </p:cTn>
                        </p:par>
                        <p:par>
                          <p:cTn id="15" fill="hold">
                            <p:stCondLst>
                              <p:cond delay="1500"/>
                            </p:stCondLst>
                            <p:childTnLst>
                              <p:par>
                                <p:cTn id="16" presetID="4" presetClass="entr" presetSubtype="16" fill="hold" nodeType="afterEffect">
                                  <p:stCondLst>
                                    <p:cond delay="0"/>
                                  </p:stCondLst>
                                  <p:childTnLst>
                                    <p:set>
                                      <p:cBhvr>
                                        <p:cTn id="17" dur="1" fill="hold">
                                          <p:stCondLst>
                                            <p:cond delay="0"/>
                                          </p:stCondLst>
                                        </p:cTn>
                                        <p:tgtEl>
                                          <p:spTgt spid="179207"/>
                                        </p:tgtEl>
                                        <p:attrNameLst>
                                          <p:attrName>style.visibility</p:attrName>
                                        </p:attrNameLst>
                                      </p:cBhvr>
                                      <p:to>
                                        <p:strVal val="visible"/>
                                      </p:to>
                                    </p:set>
                                    <p:animEffect transition="in" filter="box(in)">
                                      <p:cBhvr>
                                        <p:cTn id="18" dur="500"/>
                                        <p:tgtEl>
                                          <p:spTgt spid="179207"/>
                                        </p:tgtEl>
                                      </p:cBhvr>
                                    </p:animEffect>
                                  </p:childTnLst>
                                </p:cTn>
                              </p:par>
                            </p:childTnLst>
                          </p:cTn>
                        </p:par>
                        <p:par>
                          <p:cTn id="19" fill="hold">
                            <p:stCondLst>
                              <p:cond delay="2000"/>
                            </p:stCondLst>
                            <p:childTnLst>
                              <p:par>
                                <p:cTn id="20" presetID="4" presetClass="entr" presetSubtype="16" fill="hold" nodeType="afterEffect">
                                  <p:stCondLst>
                                    <p:cond delay="0"/>
                                  </p:stCondLst>
                                  <p:childTnLst>
                                    <p:set>
                                      <p:cBhvr>
                                        <p:cTn id="21" dur="1" fill="hold">
                                          <p:stCondLst>
                                            <p:cond delay="0"/>
                                          </p:stCondLst>
                                        </p:cTn>
                                        <p:tgtEl>
                                          <p:spTgt spid="179208"/>
                                        </p:tgtEl>
                                        <p:attrNameLst>
                                          <p:attrName>style.visibility</p:attrName>
                                        </p:attrNameLst>
                                      </p:cBhvr>
                                      <p:to>
                                        <p:strVal val="visible"/>
                                      </p:to>
                                    </p:set>
                                    <p:animEffect transition="in" filter="box(in)">
                                      <p:cBhvr>
                                        <p:cTn id="22" dur="500"/>
                                        <p:tgtEl>
                                          <p:spTgt spid="179208"/>
                                        </p:tgtEl>
                                      </p:cBhvr>
                                    </p:animEffect>
                                  </p:childTnLst>
                                </p:cTn>
                              </p:par>
                            </p:childTnLst>
                          </p:cTn>
                        </p:par>
                        <p:par>
                          <p:cTn id="23" fill="hold">
                            <p:stCondLst>
                              <p:cond delay="2500"/>
                            </p:stCondLst>
                            <p:childTnLst>
                              <p:par>
                                <p:cTn id="24" presetID="4" presetClass="entr" presetSubtype="16" fill="hold" nodeType="afterEffect">
                                  <p:stCondLst>
                                    <p:cond delay="0"/>
                                  </p:stCondLst>
                                  <p:childTnLst>
                                    <p:set>
                                      <p:cBhvr>
                                        <p:cTn id="25" dur="1" fill="hold">
                                          <p:stCondLst>
                                            <p:cond delay="0"/>
                                          </p:stCondLst>
                                        </p:cTn>
                                        <p:tgtEl>
                                          <p:spTgt spid="179209"/>
                                        </p:tgtEl>
                                        <p:attrNameLst>
                                          <p:attrName>style.visibility</p:attrName>
                                        </p:attrNameLst>
                                      </p:cBhvr>
                                      <p:to>
                                        <p:strVal val="visible"/>
                                      </p:to>
                                    </p:set>
                                    <p:animEffect transition="in" filter="box(in)">
                                      <p:cBhvr>
                                        <p:cTn id="26" dur="500"/>
                                        <p:tgtEl>
                                          <p:spTgt spid="179209"/>
                                        </p:tgtEl>
                                      </p:cBhvr>
                                    </p:animEffect>
                                  </p:childTnLst>
                                </p:cTn>
                              </p:par>
                            </p:childTnLst>
                          </p:cTn>
                        </p:par>
                        <p:par>
                          <p:cTn id="27" fill="hold">
                            <p:stCondLst>
                              <p:cond delay="3000"/>
                            </p:stCondLst>
                            <p:childTnLst>
                              <p:par>
                                <p:cTn id="28" presetID="15" presetClass="entr" presetSubtype="0" fill="hold" grpId="0" nodeType="afterEffect">
                                  <p:stCondLst>
                                    <p:cond delay="0"/>
                                  </p:stCondLst>
                                  <p:childTnLst>
                                    <p:set>
                                      <p:cBhvr>
                                        <p:cTn id="29" dur="1" fill="hold">
                                          <p:stCondLst>
                                            <p:cond delay="0"/>
                                          </p:stCondLst>
                                        </p:cTn>
                                        <p:tgtEl>
                                          <p:spTgt spid="179250">
                                            <p:txEl>
                                              <p:pRg st="0" end="0"/>
                                            </p:txEl>
                                          </p:spTgt>
                                        </p:tgtEl>
                                        <p:attrNameLst>
                                          <p:attrName>style.visibility</p:attrName>
                                        </p:attrNameLst>
                                      </p:cBhvr>
                                      <p:to>
                                        <p:strVal val="visible"/>
                                      </p:to>
                                    </p:set>
                                    <p:anim calcmode="lin" valueType="num">
                                      <p:cBhvr>
                                        <p:cTn id="30" dur="1000" fill="hold"/>
                                        <p:tgtEl>
                                          <p:spTgt spid="179250">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179250">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17925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7925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4000"/>
                            </p:stCondLst>
                            <p:childTnLst>
                              <p:par>
                                <p:cTn id="35" presetID="15" presetClass="entr" presetSubtype="0" fill="hold" grpId="0" nodeType="afterEffect">
                                  <p:stCondLst>
                                    <p:cond delay="0"/>
                                  </p:stCondLst>
                                  <p:childTnLst>
                                    <p:set>
                                      <p:cBhvr>
                                        <p:cTn id="36" dur="1" fill="hold">
                                          <p:stCondLst>
                                            <p:cond delay="0"/>
                                          </p:stCondLst>
                                        </p:cTn>
                                        <p:tgtEl>
                                          <p:spTgt spid="179250">
                                            <p:txEl>
                                              <p:pRg st="1" end="1"/>
                                            </p:txEl>
                                          </p:spTgt>
                                        </p:tgtEl>
                                        <p:attrNameLst>
                                          <p:attrName>style.visibility</p:attrName>
                                        </p:attrNameLst>
                                      </p:cBhvr>
                                      <p:to>
                                        <p:strVal val="visible"/>
                                      </p:to>
                                    </p:set>
                                    <p:anim calcmode="lin" valueType="num">
                                      <p:cBhvr>
                                        <p:cTn id="37" dur="1000" fill="hold"/>
                                        <p:tgtEl>
                                          <p:spTgt spid="179250">
                                            <p:txEl>
                                              <p:pRg st="1" end="1"/>
                                            </p:txEl>
                                          </p:spTgt>
                                        </p:tgtEl>
                                        <p:attrNameLst>
                                          <p:attrName>ppt_w</p:attrName>
                                        </p:attrNameLst>
                                      </p:cBhvr>
                                      <p:tavLst>
                                        <p:tav tm="0">
                                          <p:val>
                                            <p:fltVal val="0"/>
                                          </p:val>
                                        </p:tav>
                                        <p:tav tm="100000">
                                          <p:val>
                                            <p:strVal val="#ppt_w"/>
                                          </p:val>
                                        </p:tav>
                                      </p:tavLst>
                                    </p:anim>
                                    <p:anim calcmode="lin" valueType="num">
                                      <p:cBhvr>
                                        <p:cTn id="38" dur="1000" fill="hold"/>
                                        <p:tgtEl>
                                          <p:spTgt spid="179250">
                                            <p:txEl>
                                              <p:pRg st="1" end="1"/>
                                            </p:txEl>
                                          </p:spTgt>
                                        </p:tgtEl>
                                        <p:attrNameLst>
                                          <p:attrName>ppt_h</p:attrName>
                                        </p:attrNameLst>
                                      </p:cBhvr>
                                      <p:tavLst>
                                        <p:tav tm="0">
                                          <p:val>
                                            <p:fltVal val="0"/>
                                          </p:val>
                                        </p:tav>
                                        <p:tav tm="100000">
                                          <p:val>
                                            <p:strVal val="#ppt_h"/>
                                          </p:val>
                                        </p:tav>
                                      </p:tavLst>
                                    </p:anim>
                                    <p:anim calcmode="lin" valueType="num">
                                      <p:cBhvr>
                                        <p:cTn id="39" dur="1000" fill="hold"/>
                                        <p:tgtEl>
                                          <p:spTgt spid="17925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7925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5000"/>
                            </p:stCondLst>
                            <p:childTnLst>
                              <p:par>
                                <p:cTn id="42" presetID="15" presetClass="entr" presetSubtype="0" fill="hold" grpId="0" nodeType="afterEffect">
                                  <p:stCondLst>
                                    <p:cond delay="0"/>
                                  </p:stCondLst>
                                  <p:childTnLst>
                                    <p:set>
                                      <p:cBhvr>
                                        <p:cTn id="43" dur="1" fill="hold">
                                          <p:stCondLst>
                                            <p:cond delay="0"/>
                                          </p:stCondLst>
                                        </p:cTn>
                                        <p:tgtEl>
                                          <p:spTgt spid="179250">
                                            <p:txEl>
                                              <p:pRg st="2" end="2"/>
                                            </p:txEl>
                                          </p:spTgt>
                                        </p:tgtEl>
                                        <p:attrNameLst>
                                          <p:attrName>style.visibility</p:attrName>
                                        </p:attrNameLst>
                                      </p:cBhvr>
                                      <p:to>
                                        <p:strVal val="visible"/>
                                      </p:to>
                                    </p:set>
                                    <p:anim calcmode="lin" valueType="num">
                                      <p:cBhvr>
                                        <p:cTn id="44" dur="1000" fill="hold"/>
                                        <p:tgtEl>
                                          <p:spTgt spid="179250">
                                            <p:txEl>
                                              <p:pRg st="2" end="2"/>
                                            </p:txEl>
                                          </p:spTgt>
                                        </p:tgtEl>
                                        <p:attrNameLst>
                                          <p:attrName>ppt_w</p:attrName>
                                        </p:attrNameLst>
                                      </p:cBhvr>
                                      <p:tavLst>
                                        <p:tav tm="0">
                                          <p:val>
                                            <p:fltVal val="0"/>
                                          </p:val>
                                        </p:tav>
                                        <p:tav tm="100000">
                                          <p:val>
                                            <p:strVal val="#ppt_w"/>
                                          </p:val>
                                        </p:tav>
                                      </p:tavLst>
                                    </p:anim>
                                    <p:anim calcmode="lin" valueType="num">
                                      <p:cBhvr>
                                        <p:cTn id="45" dur="1000" fill="hold"/>
                                        <p:tgtEl>
                                          <p:spTgt spid="179250">
                                            <p:txEl>
                                              <p:pRg st="2" end="2"/>
                                            </p:txEl>
                                          </p:spTgt>
                                        </p:tgtEl>
                                        <p:attrNameLst>
                                          <p:attrName>ppt_h</p:attrName>
                                        </p:attrNameLst>
                                      </p:cBhvr>
                                      <p:tavLst>
                                        <p:tav tm="0">
                                          <p:val>
                                            <p:fltVal val="0"/>
                                          </p:val>
                                        </p:tav>
                                        <p:tav tm="100000">
                                          <p:val>
                                            <p:strVal val="#ppt_h"/>
                                          </p:val>
                                        </p:tav>
                                      </p:tavLst>
                                    </p:anim>
                                    <p:anim calcmode="lin" valueType="num">
                                      <p:cBhvr>
                                        <p:cTn id="46" dur="1000" fill="hold"/>
                                        <p:tgtEl>
                                          <p:spTgt spid="17925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7925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48" fill="hold">
                            <p:stCondLst>
                              <p:cond delay="6000"/>
                            </p:stCondLst>
                            <p:childTnLst>
                              <p:par>
                                <p:cTn id="49" presetID="15" presetClass="entr" presetSubtype="0" fill="hold" grpId="0" nodeType="afterEffect">
                                  <p:stCondLst>
                                    <p:cond delay="0"/>
                                  </p:stCondLst>
                                  <p:childTnLst>
                                    <p:set>
                                      <p:cBhvr>
                                        <p:cTn id="50" dur="1" fill="hold">
                                          <p:stCondLst>
                                            <p:cond delay="0"/>
                                          </p:stCondLst>
                                        </p:cTn>
                                        <p:tgtEl>
                                          <p:spTgt spid="179250">
                                            <p:txEl>
                                              <p:pRg st="3" end="3"/>
                                            </p:txEl>
                                          </p:spTgt>
                                        </p:tgtEl>
                                        <p:attrNameLst>
                                          <p:attrName>style.visibility</p:attrName>
                                        </p:attrNameLst>
                                      </p:cBhvr>
                                      <p:to>
                                        <p:strVal val="visible"/>
                                      </p:to>
                                    </p:set>
                                    <p:anim calcmode="lin" valueType="num">
                                      <p:cBhvr>
                                        <p:cTn id="51" dur="1000" fill="hold"/>
                                        <p:tgtEl>
                                          <p:spTgt spid="179250">
                                            <p:txEl>
                                              <p:pRg st="3" end="3"/>
                                            </p:txEl>
                                          </p:spTgt>
                                        </p:tgtEl>
                                        <p:attrNameLst>
                                          <p:attrName>ppt_w</p:attrName>
                                        </p:attrNameLst>
                                      </p:cBhvr>
                                      <p:tavLst>
                                        <p:tav tm="0">
                                          <p:val>
                                            <p:fltVal val="0"/>
                                          </p:val>
                                        </p:tav>
                                        <p:tav tm="100000">
                                          <p:val>
                                            <p:strVal val="#ppt_w"/>
                                          </p:val>
                                        </p:tav>
                                      </p:tavLst>
                                    </p:anim>
                                    <p:anim calcmode="lin" valueType="num">
                                      <p:cBhvr>
                                        <p:cTn id="52" dur="1000" fill="hold"/>
                                        <p:tgtEl>
                                          <p:spTgt spid="179250">
                                            <p:txEl>
                                              <p:pRg st="3" end="3"/>
                                            </p:txEl>
                                          </p:spTgt>
                                        </p:tgtEl>
                                        <p:attrNameLst>
                                          <p:attrName>ppt_h</p:attrName>
                                        </p:attrNameLst>
                                      </p:cBhvr>
                                      <p:tavLst>
                                        <p:tav tm="0">
                                          <p:val>
                                            <p:fltVal val="0"/>
                                          </p:val>
                                        </p:tav>
                                        <p:tav tm="100000">
                                          <p:val>
                                            <p:strVal val="#ppt_h"/>
                                          </p:val>
                                        </p:tav>
                                      </p:tavLst>
                                    </p:anim>
                                    <p:anim calcmode="lin" valueType="num">
                                      <p:cBhvr>
                                        <p:cTn id="53" dur="1000" fill="hold"/>
                                        <p:tgtEl>
                                          <p:spTgt spid="179250">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79250">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55" fill="hold">
                            <p:stCondLst>
                              <p:cond delay="7000"/>
                            </p:stCondLst>
                            <p:childTnLst>
                              <p:par>
                                <p:cTn id="56" presetID="15" presetClass="entr" presetSubtype="0" fill="hold" grpId="0" nodeType="afterEffect">
                                  <p:stCondLst>
                                    <p:cond delay="0"/>
                                  </p:stCondLst>
                                  <p:childTnLst>
                                    <p:set>
                                      <p:cBhvr>
                                        <p:cTn id="57" dur="1" fill="hold">
                                          <p:stCondLst>
                                            <p:cond delay="0"/>
                                          </p:stCondLst>
                                        </p:cTn>
                                        <p:tgtEl>
                                          <p:spTgt spid="179250">
                                            <p:txEl>
                                              <p:pRg st="4" end="4"/>
                                            </p:txEl>
                                          </p:spTgt>
                                        </p:tgtEl>
                                        <p:attrNameLst>
                                          <p:attrName>style.visibility</p:attrName>
                                        </p:attrNameLst>
                                      </p:cBhvr>
                                      <p:to>
                                        <p:strVal val="visible"/>
                                      </p:to>
                                    </p:set>
                                    <p:anim calcmode="lin" valueType="num">
                                      <p:cBhvr>
                                        <p:cTn id="58" dur="1000" fill="hold"/>
                                        <p:tgtEl>
                                          <p:spTgt spid="179250">
                                            <p:txEl>
                                              <p:pRg st="4" end="4"/>
                                            </p:txEl>
                                          </p:spTgt>
                                        </p:tgtEl>
                                        <p:attrNameLst>
                                          <p:attrName>ppt_w</p:attrName>
                                        </p:attrNameLst>
                                      </p:cBhvr>
                                      <p:tavLst>
                                        <p:tav tm="0">
                                          <p:val>
                                            <p:fltVal val="0"/>
                                          </p:val>
                                        </p:tav>
                                        <p:tav tm="100000">
                                          <p:val>
                                            <p:strVal val="#ppt_w"/>
                                          </p:val>
                                        </p:tav>
                                      </p:tavLst>
                                    </p:anim>
                                    <p:anim calcmode="lin" valueType="num">
                                      <p:cBhvr>
                                        <p:cTn id="59" dur="1000" fill="hold"/>
                                        <p:tgtEl>
                                          <p:spTgt spid="179250">
                                            <p:txEl>
                                              <p:pRg st="4" end="4"/>
                                            </p:txEl>
                                          </p:spTgt>
                                        </p:tgtEl>
                                        <p:attrNameLst>
                                          <p:attrName>ppt_h</p:attrName>
                                        </p:attrNameLst>
                                      </p:cBhvr>
                                      <p:tavLst>
                                        <p:tav tm="0">
                                          <p:val>
                                            <p:fltVal val="0"/>
                                          </p:val>
                                        </p:tav>
                                        <p:tav tm="100000">
                                          <p:val>
                                            <p:strVal val="#ppt_h"/>
                                          </p:val>
                                        </p:tav>
                                      </p:tavLst>
                                    </p:anim>
                                    <p:anim calcmode="lin" valueType="num">
                                      <p:cBhvr>
                                        <p:cTn id="60" dur="1000" fill="hold"/>
                                        <p:tgtEl>
                                          <p:spTgt spid="179250">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79250">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62" fill="hold">
                            <p:stCondLst>
                              <p:cond delay="8000"/>
                            </p:stCondLst>
                            <p:childTnLst>
                              <p:par>
                                <p:cTn id="63" presetID="15" presetClass="entr" presetSubtype="0" fill="hold" grpId="0" nodeType="afterEffect">
                                  <p:stCondLst>
                                    <p:cond delay="0"/>
                                  </p:stCondLst>
                                  <p:childTnLst>
                                    <p:set>
                                      <p:cBhvr>
                                        <p:cTn id="64" dur="1" fill="hold">
                                          <p:stCondLst>
                                            <p:cond delay="0"/>
                                          </p:stCondLst>
                                        </p:cTn>
                                        <p:tgtEl>
                                          <p:spTgt spid="179250">
                                            <p:txEl>
                                              <p:pRg st="5" end="5"/>
                                            </p:txEl>
                                          </p:spTgt>
                                        </p:tgtEl>
                                        <p:attrNameLst>
                                          <p:attrName>style.visibility</p:attrName>
                                        </p:attrNameLst>
                                      </p:cBhvr>
                                      <p:to>
                                        <p:strVal val="visible"/>
                                      </p:to>
                                    </p:set>
                                    <p:anim calcmode="lin" valueType="num">
                                      <p:cBhvr>
                                        <p:cTn id="65" dur="1000" fill="hold"/>
                                        <p:tgtEl>
                                          <p:spTgt spid="179250">
                                            <p:txEl>
                                              <p:pRg st="5" end="5"/>
                                            </p:txEl>
                                          </p:spTgt>
                                        </p:tgtEl>
                                        <p:attrNameLst>
                                          <p:attrName>ppt_w</p:attrName>
                                        </p:attrNameLst>
                                      </p:cBhvr>
                                      <p:tavLst>
                                        <p:tav tm="0">
                                          <p:val>
                                            <p:fltVal val="0"/>
                                          </p:val>
                                        </p:tav>
                                        <p:tav tm="100000">
                                          <p:val>
                                            <p:strVal val="#ppt_w"/>
                                          </p:val>
                                        </p:tav>
                                      </p:tavLst>
                                    </p:anim>
                                    <p:anim calcmode="lin" valueType="num">
                                      <p:cBhvr>
                                        <p:cTn id="66" dur="1000" fill="hold"/>
                                        <p:tgtEl>
                                          <p:spTgt spid="179250">
                                            <p:txEl>
                                              <p:pRg st="5" end="5"/>
                                            </p:txEl>
                                          </p:spTgt>
                                        </p:tgtEl>
                                        <p:attrNameLst>
                                          <p:attrName>ppt_h</p:attrName>
                                        </p:attrNameLst>
                                      </p:cBhvr>
                                      <p:tavLst>
                                        <p:tav tm="0">
                                          <p:val>
                                            <p:fltVal val="0"/>
                                          </p:val>
                                        </p:tav>
                                        <p:tav tm="100000">
                                          <p:val>
                                            <p:strVal val="#ppt_h"/>
                                          </p:val>
                                        </p:tav>
                                      </p:tavLst>
                                    </p:anim>
                                    <p:anim calcmode="lin" valueType="num">
                                      <p:cBhvr>
                                        <p:cTn id="67" dur="1000" fill="hold"/>
                                        <p:tgtEl>
                                          <p:spTgt spid="179250">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79250">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69" fill="hold">
                            <p:stCondLst>
                              <p:cond delay="9000"/>
                            </p:stCondLst>
                            <p:childTnLst>
                              <p:par>
                                <p:cTn id="70" presetID="15" presetClass="entr" presetSubtype="0" fill="hold" grpId="0" nodeType="afterEffect">
                                  <p:stCondLst>
                                    <p:cond delay="0"/>
                                  </p:stCondLst>
                                  <p:childTnLst>
                                    <p:set>
                                      <p:cBhvr>
                                        <p:cTn id="71" dur="1" fill="hold">
                                          <p:stCondLst>
                                            <p:cond delay="0"/>
                                          </p:stCondLst>
                                        </p:cTn>
                                        <p:tgtEl>
                                          <p:spTgt spid="179250">
                                            <p:txEl>
                                              <p:pRg st="6" end="6"/>
                                            </p:txEl>
                                          </p:spTgt>
                                        </p:tgtEl>
                                        <p:attrNameLst>
                                          <p:attrName>style.visibility</p:attrName>
                                        </p:attrNameLst>
                                      </p:cBhvr>
                                      <p:to>
                                        <p:strVal val="visible"/>
                                      </p:to>
                                    </p:set>
                                    <p:anim calcmode="lin" valueType="num">
                                      <p:cBhvr>
                                        <p:cTn id="72" dur="1000" fill="hold"/>
                                        <p:tgtEl>
                                          <p:spTgt spid="179250">
                                            <p:txEl>
                                              <p:pRg st="6" end="6"/>
                                            </p:txEl>
                                          </p:spTgt>
                                        </p:tgtEl>
                                        <p:attrNameLst>
                                          <p:attrName>ppt_w</p:attrName>
                                        </p:attrNameLst>
                                      </p:cBhvr>
                                      <p:tavLst>
                                        <p:tav tm="0">
                                          <p:val>
                                            <p:fltVal val="0"/>
                                          </p:val>
                                        </p:tav>
                                        <p:tav tm="100000">
                                          <p:val>
                                            <p:strVal val="#ppt_w"/>
                                          </p:val>
                                        </p:tav>
                                      </p:tavLst>
                                    </p:anim>
                                    <p:anim calcmode="lin" valueType="num">
                                      <p:cBhvr>
                                        <p:cTn id="73" dur="1000" fill="hold"/>
                                        <p:tgtEl>
                                          <p:spTgt spid="179250">
                                            <p:txEl>
                                              <p:pRg st="6" end="6"/>
                                            </p:txEl>
                                          </p:spTgt>
                                        </p:tgtEl>
                                        <p:attrNameLst>
                                          <p:attrName>ppt_h</p:attrName>
                                        </p:attrNameLst>
                                      </p:cBhvr>
                                      <p:tavLst>
                                        <p:tav tm="0">
                                          <p:val>
                                            <p:fltVal val="0"/>
                                          </p:val>
                                        </p:tav>
                                        <p:tav tm="100000">
                                          <p:val>
                                            <p:strVal val="#ppt_h"/>
                                          </p:val>
                                        </p:tav>
                                      </p:tavLst>
                                    </p:anim>
                                    <p:anim calcmode="lin" valueType="num">
                                      <p:cBhvr>
                                        <p:cTn id="74" dur="1000" fill="hold"/>
                                        <p:tgtEl>
                                          <p:spTgt spid="179250">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179250">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76" fill="hold">
                            <p:stCondLst>
                              <p:cond delay="10000"/>
                            </p:stCondLst>
                            <p:childTnLst>
                              <p:par>
                                <p:cTn id="77" presetID="15" presetClass="entr" presetSubtype="0" fill="hold" grpId="0" nodeType="afterEffect">
                                  <p:stCondLst>
                                    <p:cond delay="0"/>
                                  </p:stCondLst>
                                  <p:childTnLst>
                                    <p:set>
                                      <p:cBhvr>
                                        <p:cTn id="78" dur="1" fill="hold">
                                          <p:stCondLst>
                                            <p:cond delay="0"/>
                                          </p:stCondLst>
                                        </p:cTn>
                                        <p:tgtEl>
                                          <p:spTgt spid="179251"/>
                                        </p:tgtEl>
                                        <p:attrNameLst>
                                          <p:attrName>style.visibility</p:attrName>
                                        </p:attrNameLst>
                                      </p:cBhvr>
                                      <p:to>
                                        <p:strVal val="visible"/>
                                      </p:to>
                                    </p:set>
                                    <p:anim calcmode="lin" valueType="num">
                                      <p:cBhvr>
                                        <p:cTn id="79" dur="1000" fill="hold"/>
                                        <p:tgtEl>
                                          <p:spTgt spid="179251"/>
                                        </p:tgtEl>
                                        <p:attrNameLst>
                                          <p:attrName>ppt_w</p:attrName>
                                        </p:attrNameLst>
                                      </p:cBhvr>
                                      <p:tavLst>
                                        <p:tav tm="0">
                                          <p:val>
                                            <p:fltVal val="0"/>
                                          </p:val>
                                        </p:tav>
                                        <p:tav tm="100000">
                                          <p:val>
                                            <p:strVal val="#ppt_w"/>
                                          </p:val>
                                        </p:tav>
                                      </p:tavLst>
                                    </p:anim>
                                    <p:anim calcmode="lin" valueType="num">
                                      <p:cBhvr>
                                        <p:cTn id="80" dur="1000" fill="hold"/>
                                        <p:tgtEl>
                                          <p:spTgt spid="179251"/>
                                        </p:tgtEl>
                                        <p:attrNameLst>
                                          <p:attrName>ppt_h</p:attrName>
                                        </p:attrNameLst>
                                      </p:cBhvr>
                                      <p:tavLst>
                                        <p:tav tm="0">
                                          <p:val>
                                            <p:fltVal val="0"/>
                                          </p:val>
                                        </p:tav>
                                        <p:tav tm="100000">
                                          <p:val>
                                            <p:strVal val="#ppt_h"/>
                                          </p:val>
                                        </p:tav>
                                      </p:tavLst>
                                    </p:anim>
                                    <p:anim calcmode="lin" valueType="num">
                                      <p:cBhvr>
                                        <p:cTn id="81" dur="1000" fill="hold"/>
                                        <p:tgtEl>
                                          <p:spTgt spid="179251"/>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79251"/>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1000"/>
                            </p:stCondLst>
                            <p:childTnLst>
                              <p:par>
                                <p:cTn id="84" presetID="15" presetClass="entr" presetSubtype="0" fill="hold" grpId="0" nodeType="after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p:cTn id="86" dur="1000" fill="hold"/>
                                        <p:tgtEl>
                                          <p:spTgt spid="26"/>
                                        </p:tgtEl>
                                        <p:attrNameLst>
                                          <p:attrName>ppt_w</p:attrName>
                                        </p:attrNameLst>
                                      </p:cBhvr>
                                      <p:tavLst>
                                        <p:tav tm="0">
                                          <p:val>
                                            <p:fltVal val="0"/>
                                          </p:val>
                                        </p:tav>
                                        <p:tav tm="100000">
                                          <p:val>
                                            <p:strVal val="#ppt_w"/>
                                          </p:val>
                                        </p:tav>
                                      </p:tavLst>
                                    </p:anim>
                                    <p:anim calcmode="lin" valueType="num">
                                      <p:cBhvr>
                                        <p:cTn id="87" dur="1000" fill="hold"/>
                                        <p:tgtEl>
                                          <p:spTgt spid="26"/>
                                        </p:tgtEl>
                                        <p:attrNameLst>
                                          <p:attrName>ppt_h</p:attrName>
                                        </p:attrNameLst>
                                      </p:cBhvr>
                                      <p:tavLst>
                                        <p:tav tm="0">
                                          <p:val>
                                            <p:fltVal val="0"/>
                                          </p:val>
                                        </p:tav>
                                        <p:tav tm="100000">
                                          <p:val>
                                            <p:strVal val="#ppt_h"/>
                                          </p:val>
                                        </p:tav>
                                      </p:tavLst>
                                    </p:anim>
                                    <p:anim calcmode="lin" valueType="num">
                                      <p:cBhvr>
                                        <p:cTn id="88"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50" grpId="0" build="p" autoUpdateAnimBg="0" advAuto="0"/>
      <p:bldP spid="179251" grpId="0" animBg="1" autoUpdateAnimBg="0"/>
      <p:bldP spid="26"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 name="Rectangle 34"/>
          <p:cNvSpPr>
            <a:spLocks noGrp="1" noChangeArrowheads="1"/>
          </p:cNvSpPr>
          <p:nvPr>
            <p:ph type="sldNum" sz="quarter" idx="12"/>
          </p:nvPr>
        </p:nvSpPr>
        <p:spPr>
          <a:ln/>
        </p:spPr>
        <p:txBody>
          <a:bodyPr/>
          <a:lstStyle/>
          <a:p>
            <a:pPr>
              <a:defRPr/>
            </a:pPr>
            <a:fld id="{DF860354-FC45-4C16-9DCC-B2272890B559}" type="slidenum">
              <a:rPr lang="en-US"/>
              <a:pPr>
                <a:defRPr/>
              </a:pPr>
              <a:t>26</a:t>
            </a:fld>
            <a:endParaRPr lang="en-US"/>
          </a:p>
        </p:txBody>
      </p:sp>
      <p:pic>
        <p:nvPicPr>
          <p:cNvPr id="59394" name="Picture 2" descr="001"/>
          <p:cNvPicPr>
            <a:picLocks noChangeAspect="1" noChangeArrowheads="1"/>
          </p:cNvPicPr>
          <p:nvPr/>
        </p:nvPicPr>
        <p:blipFill>
          <a:blip r:embed="rId3"/>
          <a:srcRect/>
          <a:stretch>
            <a:fillRect/>
          </a:stretch>
        </p:blipFill>
        <p:spPr bwMode="auto">
          <a:xfrm>
            <a:off x="354013" y="2060575"/>
            <a:ext cx="8610600" cy="4038600"/>
          </a:xfrm>
          <a:prstGeom prst="rect">
            <a:avLst/>
          </a:prstGeom>
          <a:noFill/>
          <a:ln w="9525">
            <a:noFill/>
            <a:miter lim="800000"/>
            <a:headEnd/>
            <a:tailEnd/>
          </a:ln>
        </p:spPr>
      </p:pic>
      <p:pic>
        <p:nvPicPr>
          <p:cNvPr id="187395" name="Picture 3" descr="054_2775"/>
          <p:cNvPicPr>
            <a:picLocks noChangeAspect="1" noChangeArrowheads="1"/>
          </p:cNvPicPr>
          <p:nvPr/>
        </p:nvPicPr>
        <p:blipFill>
          <a:blip r:embed="rId4"/>
          <a:srcRect/>
          <a:stretch>
            <a:fillRect/>
          </a:stretch>
        </p:blipFill>
        <p:spPr bwMode="auto">
          <a:xfrm>
            <a:off x="354013" y="2060575"/>
            <a:ext cx="8610600" cy="4038600"/>
          </a:xfrm>
          <a:prstGeom prst="rect">
            <a:avLst/>
          </a:prstGeom>
          <a:noFill/>
          <a:ln w="9525">
            <a:noFill/>
            <a:miter lim="800000"/>
            <a:headEnd/>
            <a:tailEnd/>
          </a:ln>
        </p:spPr>
      </p:pic>
      <p:pic>
        <p:nvPicPr>
          <p:cNvPr id="187396" name="Picture 4" descr="13"/>
          <p:cNvPicPr>
            <a:picLocks noChangeAspect="1" noChangeArrowheads="1"/>
          </p:cNvPicPr>
          <p:nvPr/>
        </p:nvPicPr>
        <p:blipFill>
          <a:blip r:embed="rId5"/>
          <a:srcRect/>
          <a:stretch>
            <a:fillRect/>
          </a:stretch>
        </p:blipFill>
        <p:spPr bwMode="auto">
          <a:xfrm>
            <a:off x="354013" y="2060575"/>
            <a:ext cx="8610600" cy="4038600"/>
          </a:xfrm>
          <a:prstGeom prst="rect">
            <a:avLst/>
          </a:prstGeom>
          <a:noFill/>
          <a:ln w="9525">
            <a:noFill/>
            <a:miter lim="800000"/>
            <a:headEnd/>
            <a:tailEnd/>
          </a:ln>
        </p:spPr>
      </p:pic>
      <p:pic>
        <p:nvPicPr>
          <p:cNvPr id="187399" name="Picture 7" descr="010"/>
          <p:cNvPicPr>
            <a:picLocks noChangeAspect="1" noChangeArrowheads="1"/>
          </p:cNvPicPr>
          <p:nvPr/>
        </p:nvPicPr>
        <p:blipFill>
          <a:blip r:embed="rId6"/>
          <a:srcRect/>
          <a:stretch>
            <a:fillRect/>
          </a:stretch>
        </p:blipFill>
        <p:spPr bwMode="auto">
          <a:xfrm>
            <a:off x="323850" y="2060575"/>
            <a:ext cx="8610600" cy="4038600"/>
          </a:xfrm>
          <a:prstGeom prst="rect">
            <a:avLst/>
          </a:prstGeom>
          <a:noFill/>
          <a:ln w="9525">
            <a:noFill/>
            <a:miter lim="800000"/>
            <a:headEnd/>
            <a:tailEnd/>
          </a:ln>
        </p:spPr>
      </p:pic>
      <p:sp>
        <p:nvSpPr>
          <p:cNvPr id="187400" name="Rectangle 8" descr="صحراء"/>
          <p:cNvSpPr>
            <a:spLocks noGrp="1" noChangeArrowheads="1"/>
          </p:cNvSpPr>
          <p:nvPr>
            <p:ph type="body" idx="1"/>
          </p:nvPr>
        </p:nvSpPr>
        <p:spPr>
          <a:xfrm>
            <a:off x="354013" y="2060575"/>
            <a:ext cx="8610600" cy="4038600"/>
          </a:xfrm>
          <a:ln w="47625">
            <a:solidFill>
              <a:srgbClr val="33CC33"/>
            </a:solidFill>
          </a:ln>
          <a:effectLst>
            <a:prstShdw prst="shdw17" dist="17961" dir="2700000">
              <a:srgbClr val="33CC33">
                <a:gamma/>
                <a:shade val="60000"/>
                <a:invGamma/>
              </a:srgbClr>
            </a:prstShdw>
          </a:effectLst>
        </p:spPr>
        <p:txBody>
          <a:bodyPr/>
          <a:lstStyle/>
          <a:p>
            <a:pPr marL="609600" indent="-609600" algn="ctr">
              <a:lnSpc>
                <a:spcPct val="200000"/>
              </a:lnSpc>
              <a:buFontTx/>
              <a:buNone/>
              <a:defRPr/>
            </a:pPr>
            <a:r>
              <a:rPr lang="ar-TN" sz="1600" b="1">
                <a:solidFill>
                  <a:srgbClr val="33CC33"/>
                </a:solidFill>
                <a:effectLst>
                  <a:outerShdw blurRad="38100" dist="38100" dir="2700000" algn="tl">
                    <a:srgbClr val="000000"/>
                  </a:outerShdw>
                </a:effectLst>
                <a:latin typeface="Tahoma" pitchFamily="34" charset="0"/>
                <a:cs typeface="Tahoma" pitchFamily="34" charset="0"/>
              </a:rPr>
              <a:t>دعم تعلّمات</a:t>
            </a:r>
            <a:endParaRPr lang="fr-FR" sz="1600" b="1">
              <a:solidFill>
                <a:srgbClr val="33CC33"/>
              </a:solidFill>
              <a:effectLst>
                <a:outerShdw blurRad="38100" dist="38100" dir="2700000" algn="tl">
                  <a:srgbClr val="000000"/>
                </a:outerShdw>
              </a:effectLst>
              <a:latin typeface="Tahoma" pitchFamily="34" charset="0"/>
              <a:cs typeface="Tahoma" pitchFamily="34" charset="0"/>
            </a:endParaRPr>
          </a:p>
          <a:p>
            <a:pPr marL="609600" indent="-609600" algn="justLow">
              <a:lnSpc>
                <a:spcPct val="200000"/>
              </a:lnSpc>
              <a:buFontTx/>
              <a:buNone/>
              <a:defRPr/>
            </a:pPr>
            <a:r>
              <a:rPr lang="ar-SA" sz="1600" b="1">
                <a:solidFill>
                  <a:srgbClr val="33CC33"/>
                </a:solidFill>
                <a:effectLst>
                  <a:outerShdw blurRad="38100" dist="38100" dir="2700000" algn="tl">
                    <a:srgbClr val="000000"/>
                  </a:outerShdw>
                </a:effectLst>
                <a:latin typeface="Tahoma" pitchFamily="34" charset="0"/>
                <a:cs typeface="Tahoma" pitchFamily="34" charset="0"/>
              </a:rPr>
              <a:t>الكفاية المستهدفة :</a:t>
            </a:r>
            <a:r>
              <a:rPr lang="ar-SA" sz="1600" b="1">
                <a:effectLst>
                  <a:outerShdw blurRad="38100" dist="38100" dir="2700000" algn="tl">
                    <a:srgbClr val="000000"/>
                  </a:outerShdw>
                </a:effectLst>
                <a:latin typeface="Tahoma" pitchFamily="34" charset="0"/>
                <a:cs typeface="Tahoma" pitchFamily="34" charset="0"/>
              </a:rPr>
              <a:t> يتحكم المتعلم في استعمال الأدوات التقنية اللازمة لتكنولوجيات المعلومات والاتصال . </a:t>
            </a:r>
          </a:p>
          <a:p>
            <a:pPr marL="609600" indent="-609600" algn="justLow">
              <a:lnSpc>
                <a:spcPct val="200000"/>
              </a:lnSpc>
              <a:buFontTx/>
              <a:buNone/>
              <a:defRPr/>
            </a:pPr>
            <a:r>
              <a:rPr lang="ar-SA" sz="1600" b="1">
                <a:solidFill>
                  <a:srgbClr val="33CC33"/>
                </a:solidFill>
                <a:effectLst>
                  <a:outerShdw blurRad="38100" dist="38100" dir="2700000" algn="tl">
                    <a:srgbClr val="000000"/>
                  </a:outerShdw>
                </a:effectLst>
                <a:latin typeface="Tahoma" pitchFamily="34" charset="0"/>
                <a:cs typeface="Tahoma" pitchFamily="34" charset="0"/>
              </a:rPr>
              <a:t>الأهداف المميّزة :</a:t>
            </a:r>
            <a:r>
              <a:rPr lang="ar-SA" sz="1600" b="1">
                <a:effectLst>
                  <a:outerShdw blurRad="38100" dist="38100" dir="2700000" algn="tl">
                    <a:srgbClr val="000000"/>
                  </a:outerShdw>
                </a:effectLst>
                <a:latin typeface="Tahoma" pitchFamily="34" charset="0"/>
                <a:cs typeface="Tahoma" pitchFamily="34" charset="0"/>
              </a:rPr>
              <a:t> - </a:t>
            </a:r>
            <a:r>
              <a:rPr lang="ar-TN" sz="1600" b="1">
                <a:effectLst>
                  <a:outerShdw blurRad="38100" dist="38100" dir="2700000" algn="tl">
                    <a:srgbClr val="000000"/>
                  </a:outerShdw>
                </a:effectLst>
                <a:latin typeface="Tahoma" pitchFamily="34" charset="0"/>
                <a:cs typeface="Tahoma" pitchFamily="34" charset="0"/>
              </a:rPr>
              <a:t>البحث عن المعلومة – توضيب و توظيف بحث.</a:t>
            </a:r>
            <a:endParaRPr lang="ar-SA" sz="1600" b="1">
              <a:effectLst>
                <a:outerShdw blurRad="38100" dist="38100" dir="2700000" algn="tl">
                  <a:srgbClr val="000000"/>
                </a:outerShdw>
              </a:effectLst>
              <a:latin typeface="Tahoma" pitchFamily="34" charset="0"/>
              <a:cs typeface="Tahoma" pitchFamily="34" charset="0"/>
            </a:endParaRPr>
          </a:p>
          <a:p>
            <a:pPr marL="609600" indent="-609600" algn="justLow">
              <a:lnSpc>
                <a:spcPct val="200000"/>
              </a:lnSpc>
              <a:buFontTx/>
              <a:buNone/>
              <a:defRPr/>
            </a:pPr>
            <a:r>
              <a:rPr lang="ar-SA" sz="1600" b="1">
                <a:solidFill>
                  <a:srgbClr val="33CC33"/>
                </a:solidFill>
                <a:effectLst>
                  <a:outerShdw blurRad="38100" dist="38100" dir="2700000" algn="tl">
                    <a:srgbClr val="000000"/>
                  </a:outerShdw>
                </a:effectLst>
                <a:latin typeface="Tahoma" pitchFamily="34" charset="0"/>
                <a:cs typeface="Tahoma" pitchFamily="34" charset="0"/>
              </a:rPr>
              <a:t>المحتوى :</a:t>
            </a:r>
            <a:r>
              <a:rPr lang="ar-SA" sz="1600" b="1">
                <a:effectLst>
                  <a:outerShdw blurRad="38100" dist="38100" dir="2700000" algn="tl">
                    <a:srgbClr val="000000"/>
                  </a:outerShdw>
                </a:effectLst>
                <a:latin typeface="Tahoma" pitchFamily="34" charset="0"/>
                <a:cs typeface="Tahoma" pitchFamily="34" charset="0"/>
              </a:rPr>
              <a:t>  يدعو المعلم المتعلمين إلى إنتاج وثيقة تعرّف  بالشاعر التونسي أبو القاسم الشابي من خلال البحث في مواقع الواب</a:t>
            </a:r>
          </a:p>
          <a:p>
            <a:pPr marL="609600" indent="-609600" algn="justLow">
              <a:lnSpc>
                <a:spcPct val="200000"/>
              </a:lnSpc>
              <a:buFontTx/>
              <a:buNone/>
              <a:defRPr/>
            </a:pPr>
            <a:r>
              <a:rPr lang="ar-SA" sz="1600" b="1">
                <a:solidFill>
                  <a:srgbClr val="33CC33"/>
                </a:solidFill>
                <a:effectLst>
                  <a:outerShdw blurRad="38100" dist="38100" dir="2700000" algn="tl">
                    <a:srgbClr val="000000"/>
                  </a:outerShdw>
                </a:effectLst>
                <a:latin typeface="Tahoma" pitchFamily="34" charset="0"/>
                <a:cs typeface="Tahoma" pitchFamily="34" charset="0"/>
              </a:rPr>
              <a:t>هدف الحصّة:</a:t>
            </a:r>
            <a:r>
              <a:rPr lang="ar-SA" sz="1600" b="1">
                <a:effectLst>
                  <a:outerShdw blurRad="38100" dist="38100" dir="2700000" algn="tl">
                    <a:srgbClr val="000000"/>
                  </a:outerShdw>
                </a:effectLst>
                <a:latin typeface="Tahoma" pitchFamily="34" charset="0"/>
                <a:cs typeface="Tahoma" pitchFamily="34" charset="0"/>
              </a:rPr>
              <a:t> دعم إقتدارات المتعلمين في البحث في مواقع الواب</a:t>
            </a:r>
          </a:p>
        </p:txBody>
      </p:sp>
      <p:sp>
        <p:nvSpPr>
          <p:cNvPr id="59403" name="Rectangle 11">
            <a:hlinkClick r:id="rId7" action="ppaction://hlinkfile"/>
          </p:cNvPr>
          <p:cNvSpPr>
            <a:spLocks noChangeArrowheads="1"/>
          </p:cNvSpPr>
          <p:nvPr/>
        </p:nvSpPr>
        <p:spPr bwMode="auto">
          <a:xfrm>
            <a:off x="3441700" y="1347788"/>
            <a:ext cx="996950" cy="490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9404" name="Rectangle 12"/>
          <p:cNvSpPr>
            <a:spLocks noChangeArrowheads="1"/>
          </p:cNvSpPr>
          <p:nvPr/>
        </p:nvSpPr>
        <p:spPr bwMode="auto">
          <a:xfrm>
            <a:off x="2444750" y="1347788"/>
            <a:ext cx="996950" cy="490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9405" name="Rectangle 13"/>
          <p:cNvSpPr>
            <a:spLocks noChangeArrowheads="1"/>
          </p:cNvSpPr>
          <p:nvPr/>
        </p:nvSpPr>
        <p:spPr bwMode="auto">
          <a:xfrm>
            <a:off x="1449388" y="1347788"/>
            <a:ext cx="995362" cy="490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9407" name="Rectangle 15"/>
          <p:cNvSpPr>
            <a:spLocks noChangeArrowheads="1"/>
          </p:cNvSpPr>
          <p:nvPr/>
        </p:nvSpPr>
        <p:spPr bwMode="auto">
          <a:xfrm>
            <a:off x="4438650" y="984250"/>
            <a:ext cx="995363" cy="363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9408" name="Rectangle 16"/>
          <p:cNvSpPr>
            <a:spLocks noChangeArrowheads="1"/>
          </p:cNvSpPr>
          <p:nvPr/>
        </p:nvSpPr>
        <p:spPr bwMode="auto">
          <a:xfrm>
            <a:off x="3441700" y="984250"/>
            <a:ext cx="996950" cy="363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9409" name="Rectangle 17"/>
          <p:cNvSpPr>
            <a:spLocks noChangeArrowheads="1"/>
          </p:cNvSpPr>
          <p:nvPr/>
        </p:nvSpPr>
        <p:spPr bwMode="auto">
          <a:xfrm>
            <a:off x="2444750" y="984250"/>
            <a:ext cx="996950" cy="363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9410" name="Rectangle 18"/>
          <p:cNvSpPr>
            <a:spLocks noChangeArrowheads="1"/>
          </p:cNvSpPr>
          <p:nvPr/>
        </p:nvSpPr>
        <p:spPr bwMode="auto">
          <a:xfrm>
            <a:off x="1449388" y="984250"/>
            <a:ext cx="995362" cy="363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9413" name="Rectangle 21"/>
          <p:cNvSpPr>
            <a:spLocks noChangeArrowheads="1"/>
          </p:cNvSpPr>
          <p:nvPr/>
        </p:nvSpPr>
        <p:spPr bwMode="auto">
          <a:xfrm>
            <a:off x="4438650" y="619125"/>
            <a:ext cx="995363"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9417" name="Rectangle 25"/>
          <p:cNvSpPr>
            <a:spLocks noChangeArrowheads="1"/>
          </p:cNvSpPr>
          <p:nvPr/>
        </p:nvSpPr>
        <p:spPr bwMode="auto">
          <a:xfrm>
            <a:off x="309563" y="619125"/>
            <a:ext cx="1139825"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59418" name="Rectangle 26"/>
          <p:cNvSpPr>
            <a:spLocks noChangeArrowheads="1"/>
          </p:cNvSpPr>
          <p:nvPr/>
        </p:nvSpPr>
        <p:spPr bwMode="auto">
          <a:xfrm>
            <a:off x="5434013" y="255588"/>
            <a:ext cx="1139825" cy="363537"/>
          </a:xfrm>
          <a:prstGeom prst="rect">
            <a:avLst/>
          </a:prstGeom>
          <a:noFill/>
          <a:ln w="12700" cap="sq">
            <a:noFill/>
            <a:miter lim="800000"/>
            <a:headEnd/>
            <a:tailEnd/>
          </a:ln>
        </p:spPr>
        <p:txBody>
          <a:bodyPr anchor="ctr"/>
          <a:lstStyle/>
          <a:p>
            <a:pPr algn="ctr" rtl="1">
              <a:spcBef>
                <a:spcPct val="20000"/>
              </a:spcBef>
              <a:buSzPct val="85000"/>
            </a:pPr>
            <a:endParaRPr lang="fr-FR" sz="1400">
              <a:latin typeface="Arial" charset="0"/>
            </a:endParaRPr>
          </a:p>
        </p:txBody>
      </p:sp>
      <p:sp>
        <p:nvSpPr>
          <p:cNvPr id="59419" name="Rectangle 27"/>
          <p:cNvSpPr>
            <a:spLocks noChangeArrowheads="1"/>
          </p:cNvSpPr>
          <p:nvPr/>
        </p:nvSpPr>
        <p:spPr bwMode="auto">
          <a:xfrm>
            <a:off x="4438650" y="255588"/>
            <a:ext cx="995363" cy="363537"/>
          </a:xfrm>
          <a:prstGeom prst="rect">
            <a:avLst/>
          </a:prstGeom>
          <a:noFill/>
          <a:ln w="12700" cap="sq">
            <a:noFill/>
            <a:miter lim="800000"/>
            <a:headEnd/>
            <a:tailEnd/>
          </a:ln>
        </p:spPr>
        <p:txBody>
          <a:bodyPr anchor="ctr"/>
          <a:lstStyle/>
          <a:p>
            <a:pPr algn="ctr" rtl="1">
              <a:spcBef>
                <a:spcPct val="20000"/>
              </a:spcBef>
              <a:buSzPct val="85000"/>
            </a:pPr>
            <a:endParaRPr lang="fr-FR" sz="1400">
              <a:solidFill>
                <a:srgbClr val="33CC33"/>
              </a:solidFill>
              <a:latin typeface="Arial" charset="0"/>
            </a:endParaRPr>
          </a:p>
        </p:txBody>
      </p:sp>
      <p:sp>
        <p:nvSpPr>
          <p:cNvPr id="59420" name="Rectangle 28"/>
          <p:cNvSpPr>
            <a:spLocks noChangeArrowheads="1"/>
          </p:cNvSpPr>
          <p:nvPr/>
        </p:nvSpPr>
        <p:spPr bwMode="auto">
          <a:xfrm>
            <a:off x="3441700" y="255588"/>
            <a:ext cx="996950" cy="363537"/>
          </a:xfrm>
          <a:prstGeom prst="rect">
            <a:avLst/>
          </a:prstGeom>
          <a:noFill/>
          <a:ln w="12700" cap="sq">
            <a:noFill/>
            <a:miter lim="800000"/>
            <a:headEnd/>
            <a:tailEnd/>
          </a:ln>
        </p:spPr>
        <p:txBody>
          <a:bodyPr anchor="ctr"/>
          <a:lstStyle/>
          <a:p>
            <a:pPr algn="ctr" rtl="1">
              <a:spcBef>
                <a:spcPct val="20000"/>
              </a:spcBef>
              <a:buSzPct val="85000"/>
            </a:pPr>
            <a:endParaRPr lang="fr-FR" sz="1400">
              <a:solidFill>
                <a:srgbClr val="33CC33"/>
              </a:solidFill>
              <a:latin typeface="Arial" charset="0"/>
            </a:endParaRPr>
          </a:p>
        </p:txBody>
      </p:sp>
      <p:sp>
        <p:nvSpPr>
          <p:cNvPr id="59425" name="Text Box 46" descr="webshots"/>
          <p:cNvSpPr txBox="1">
            <a:spLocks noChangeArrowheads="1"/>
          </p:cNvSpPr>
          <p:nvPr/>
        </p:nvSpPr>
        <p:spPr bwMode="auto">
          <a:xfrm>
            <a:off x="7313613" y="260350"/>
            <a:ext cx="1219200" cy="555625"/>
          </a:xfrm>
          <a:prstGeom prst="rect">
            <a:avLst/>
          </a:prstGeom>
          <a:blipFill dpi="0" rotWithShape="1">
            <a:blip r:embed="rId8"/>
            <a:srcRect/>
            <a:stretch>
              <a:fillRect/>
            </a:stretch>
          </a:blipFill>
          <a:ln w="38100">
            <a:solidFill>
              <a:srgbClr val="33CC33"/>
            </a:solidFill>
            <a:miter lim="800000"/>
            <a:headEnd/>
            <a:tailEnd/>
          </a:ln>
        </p:spPr>
        <p:txBody>
          <a:bodyPr>
            <a:spAutoFit/>
          </a:bodyPr>
          <a:lstStyle/>
          <a:p>
            <a:pPr algn="ctr" rtl="1">
              <a:spcBef>
                <a:spcPct val="50000"/>
              </a:spcBef>
            </a:pPr>
            <a:fld id="{FAC8005E-D6B0-4CB0-90AE-B4014CE9EADB}" type="datetime12">
              <a:rPr lang="ar-TN" sz="1400">
                <a:cs typeface="Times New Roman" pitchFamily="18" charset="0"/>
              </a:rPr>
              <a:pPr algn="ctr" rtl="1">
                <a:spcBef>
                  <a:spcPct val="50000"/>
                </a:spcBef>
              </a:pPr>
              <a:t>11-12-2013 8:30</a:t>
            </a:fld>
            <a:endParaRPr lang="en-US" sz="1400"/>
          </a:p>
        </p:txBody>
      </p:sp>
      <p:sp>
        <p:nvSpPr>
          <p:cNvPr id="59426" name="Oval 47" descr="webshots"/>
          <p:cNvSpPr>
            <a:spLocks noChangeArrowheads="1"/>
          </p:cNvSpPr>
          <p:nvPr/>
        </p:nvSpPr>
        <p:spPr bwMode="auto">
          <a:xfrm>
            <a:off x="250825" y="6400800"/>
            <a:ext cx="685800" cy="381000"/>
          </a:xfrm>
          <a:prstGeom prst="ellipse">
            <a:avLst/>
          </a:prstGeom>
          <a:blipFill dpi="0" rotWithShape="1">
            <a:blip r:embed="rId9" cstate="print"/>
            <a:srcRect/>
            <a:stretch>
              <a:fillRect/>
            </a:stretch>
          </a:blipFill>
          <a:ln w="25400" cap="sq">
            <a:solidFill>
              <a:schemeClr val="tx1"/>
            </a:solidFill>
            <a:miter lim="800000"/>
            <a:headEnd type="none" w="sm" len="sm"/>
            <a:tailEnd type="none" w="sm" len="sm"/>
          </a:ln>
        </p:spPr>
        <p:txBody>
          <a:bodyPr wrap="none" anchor="ctr"/>
          <a:lstStyle/>
          <a:p>
            <a:pPr algn="ctr" rtl="1"/>
            <a:r>
              <a:rPr lang="fr-FR">
                <a:cs typeface="Times New Roman" pitchFamily="18" charset="0"/>
              </a:rPr>
              <a:t>24</a:t>
            </a:r>
            <a:endParaRPr lang="en-US">
              <a:cs typeface="Times New Roman" pitchFamily="18" charset="0"/>
            </a:endParaRPr>
          </a:p>
        </p:txBody>
      </p:sp>
      <p:sp>
        <p:nvSpPr>
          <p:cNvPr id="59427" name="Oval 48" descr="webshots">
            <a:hlinkClick r:id="rId10" action="ppaction://hlinksldjump"/>
          </p:cNvPr>
          <p:cNvSpPr>
            <a:spLocks noChangeArrowheads="1"/>
          </p:cNvSpPr>
          <p:nvPr/>
        </p:nvSpPr>
        <p:spPr bwMode="auto">
          <a:xfrm>
            <a:off x="8062913" y="6400800"/>
            <a:ext cx="685800" cy="381000"/>
          </a:xfrm>
          <a:prstGeom prst="ellipse">
            <a:avLst/>
          </a:prstGeom>
          <a:blipFill dpi="0" rotWithShape="1">
            <a:blip r:embed="rId9" cstate="print"/>
            <a:srcRect/>
            <a:stretch>
              <a:fillRect/>
            </a:stretch>
          </a:blipFill>
          <a:ln w="25400" cap="sq">
            <a:solidFill>
              <a:schemeClr val="tx1"/>
            </a:solidFill>
            <a:miter lim="800000"/>
            <a:headEnd type="none" w="sm" len="sm"/>
            <a:tailEnd type="none" w="sm" len="sm"/>
          </a:ln>
        </p:spPr>
        <p:txBody>
          <a:bodyPr wrap="none" anchor="ctr"/>
          <a:lstStyle/>
          <a:p>
            <a:pPr algn="ctr" rtl="1"/>
            <a:r>
              <a:rPr lang="ar-SA" sz="1800"/>
              <a:t>الفهرس</a:t>
            </a:r>
            <a:endParaRPr lang="fr-FR" sz="1800"/>
          </a:p>
        </p:txBody>
      </p:sp>
      <p:sp>
        <p:nvSpPr>
          <p:cNvPr id="187441" name="AutoShape 49" descr="webshots">
            <a:hlinkClick r:id="rId11" action="ppaction://hlinkfile"/>
          </p:cNvPr>
          <p:cNvSpPr>
            <a:spLocks noChangeArrowheads="1"/>
          </p:cNvSpPr>
          <p:nvPr/>
        </p:nvSpPr>
        <p:spPr bwMode="auto">
          <a:xfrm>
            <a:off x="6743700" y="1341438"/>
            <a:ext cx="2220913" cy="533400"/>
          </a:xfrm>
          <a:prstGeom prst="flowChartTerminator">
            <a:avLst/>
          </a:prstGeom>
          <a:blipFill dpi="0" rotWithShape="0">
            <a:blip r:embed="rId12"/>
            <a:srcRect/>
            <a:stretch>
              <a:fillRect/>
            </a:stretch>
          </a:blipFill>
          <a:ln w="47625">
            <a:solidFill>
              <a:srgbClr val="33CC33"/>
            </a:solidFill>
            <a:miter lim="800000"/>
            <a:headEnd/>
            <a:tailEnd/>
          </a:ln>
          <a:effectLst>
            <a:prstShdw prst="shdw17" dist="17961" dir="2700000">
              <a:srgbClr val="1F7A1F"/>
            </a:prstShdw>
          </a:effectLst>
        </p:spPr>
        <p:txBody>
          <a:bodyPr wrap="none" anchor="ctr"/>
          <a:lstStyle/>
          <a:p>
            <a:pPr algn="ctr" rtl="1"/>
            <a:r>
              <a:rPr lang="ar-TN" sz="2800">
                <a:cs typeface="Traditional Arabic" pitchFamily="2" charset="-78"/>
              </a:rPr>
              <a:t>جذاذة النّشاط</a:t>
            </a:r>
            <a:endParaRPr lang="fr-FR" sz="2800">
              <a:cs typeface="Traditional Arabic" pitchFamily="2" charset="-78"/>
            </a:endParaRPr>
          </a:p>
        </p:txBody>
      </p:sp>
      <p:pic>
        <p:nvPicPr>
          <p:cNvPr id="187442" name="Picture 50" descr="BOOK29"/>
          <p:cNvPicPr>
            <a:picLocks noChangeAspect="1" noChangeArrowheads="1" noCrop="1"/>
          </p:cNvPicPr>
          <p:nvPr/>
        </p:nvPicPr>
        <p:blipFill>
          <a:blip r:embed="rId13"/>
          <a:srcRect/>
          <a:stretch>
            <a:fillRect/>
          </a:stretch>
        </p:blipFill>
        <p:spPr bwMode="auto">
          <a:xfrm>
            <a:off x="395288" y="2133600"/>
            <a:ext cx="863600" cy="719138"/>
          </a:xfrm>
          <a:prstGeom prst="rect">
            <a:avLst/>
          </a:prstGeom>
          <a:noFill/>
          <a:ln w="9525">
            <a:noFill/>
            <a:miter lim="800000"/>
            <a:headEnd/>
            <a:tailEnd/>
          </a:ln>
        </p:spPr>
      </p:pic>
      <p:graphicFrame>
        <p:nvGraphicFramePr>
          <p:cNvPr id="26" name="Tableau 25"/>
          <p:cNvGraphicFramePr>
            <a:graphicFrameLocks noGrp="1"/>
          </p:cNvGraphicFramePr>
          <p:nvPr/>
        </p:nvGraphicFramePr>
        <p:xfrm>
          <a:off x="428596" y="285728"/>
          <a:ext cx="6096000" cy="1371600"/>
        </p:xfrm>
        <a:graphic>
          <a:graphicData uri="http://schemas.openxmlformats.org/drawingml/2006/table">
            <a:tbl>
              <a:tblPr rtl="1" firstRow="1" bandRow="1">
                <a:tableStyleId>{073A0DAA-6AF3-43AB-8588-CEC1D06C72B9}</a:tableStyleId>
              </a:tblPr>
              <a:tblGrid>
                <a:gridCol w="1527784"/>
                <a:gridCol w="1520216"/>
                <a:gridCol w="762000"/>
                <a:gridCol w="762000"/>
                <a:gridCol w="1524000"/>
              </a:tblGrid>
              <a:tr h="370840">
                <a:tc>
                  <a:txBody>
                    <a:bodyPr/>
                    <a:lstStyle/>
                    <a:p>
                      <a:pPr algn="ctr" rtl="1"/>
                      <a:endParaRPr lang="ar-SA" dirty="0"/>
                    </a:p>
                  </a:txBody>
                  <a:tcPr>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1"/>
                      <a:r>
                        <a:rPr lang="ar-SA" sz="2400" dirty="0" smtClean="0"/>
                        <a:t>14</a:t>
                      </a:r>
                      <a:r>
                        <a:rPr lang="ar-SA" sz="2400" baseline="0" dirty="0" smtClean="0"/>
                        <a:t> - 15</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gridSpan="2">
                  <a:txBody>
                    <a:bodyPr/>
                    <a:lstStyle/>
                    <a:p>
                      <a:pPr algn="ctr" rtl="1"/>
                      <a:r>
                        <a:rPr lang="ar-SA" sz="2400" dirty="0" smtClean="0"/>
                        <a:t>15 - 16</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rtl="1"/>
                      <a:endParaRPr lang="ar-SA"/>
                    </a:p>
                  </a:txBody>
                  <a:tcPr/>
                </a:tc>
                <a:tc>
                  <a:txBody>
                    <a:bodyPr/>
                    <a:lstStyle/>
                    <a:p>
                      <a:pPr algn="ctr" rtl="1"/>
                      <a:r>
                        <a:rPr lang="ar-SA" sz="2400" dirty="0" smtClean="0"/>
                        <a:t>16 - 17</a:t>
                      </a:r>
                      <a:endParaRPr lang="ar-SA" sz="2400" b="1" dirty="0"/>
                    </a:p>
                  </a:txBody>
                  <a:tcPr>
                    <a:lnL w="38100" cap="flat" cmpd="sng" algn="ctr">
                      <a:solidFill>
                        <a:schemeClr val="tx1"/>
                      </a:solidFill>
                      <a:prstDash val="solid"/>
                      <a:round/>
                      <a:headEnd type="none" w="med" len="med"/>
                      <a:tailEnd type="none" w="med" len="med"/>
                    </a:lnL>
                    <a:solidFill>
                      <a:schemeClr val="accent1">
                        <a:lumMod val="75000"/>
                      </a:schemeClr>
                    </a:solidFill>
                  </a:tcPr>
                </a:tc>
              </a:tr>
              <a:tr h="370840">
                <a:tc>
                  <a:txBody>
                    <a:bodyPr/>
                    <a:lstStyle/>
                    <a:p>
                      <a:pPr algn="ctr" rtl="1"/>
                      <a:r>
                        <a:rPr lang="ar-SA" sz="2400" b="1" dirty="0" smtClean="0"/>
                        <a:t>الاثنين </a:t>
                      </a:r>
                      <a:endParaRPr lang="ar-SA" sz="2400"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1"/>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rtl="1"/>
                      <a:r>
                        <a:rPr lang="ar-SA" sz="2400" b="1" dirty="0" smtClean="0"/>
                        <a:t>6ب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rtl="1"/>
                      <a:endParaRPr lang="ar-SA"/>
                    </a:p>
                  </a:txBody>
                  <a:tcPr/>
                </a:tc>
                <a:tc>
                  <a:txBody>
                    <a:bodyPr/>
                    <a:lstStyle/>
                    <a:p>
                      <a:pPr algn="ctr" rtl="1"/>
                      <a:r>
                        <a:rPr lang="ar-SA" sz="2400" b="1" dirty="0" smtClean="0"/>
                        <a:t>6 </a:t>
                      </a:r>
                      <a:r>
                        <a:rPr lang="ar-SA" sz="2400" b="1" dirty="0" err="1" smtClean="0"/>
                        <a:t>ب</a:t>
                      </a:r>
                      <a:endParaRPr lang="ar-SA" sz="2400"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algn="ctr" rtl="1"/>
                      <a:r>
                        <a:rPr lang="ar-SA" sz="2400" b="1" dirty="0" smtClean="0"/>
                        <a:t>الأربعاء </a:t>
                      </a:r>
                      <a:endParaRPr lang="ar-SA"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87400">
                                            <p:txEl>
                                              <p:pRg st="0" end="0"/>
                                            </p:txEl>
                                          </p:spTgt>
                                        </p:tgtEl>
                                        <p:attrNameLst>
                                          <p:attrName>style.visibility</p:attrName>
                                        </p:attrNameLst>
                                      </p:cBhvr>
                                      <p:to>
                                        <p:strVal val="visible"/>
                                      </p:to>
                                    </p:set>
                                    <p:anim calcmode="lin" valueType="num">
                                      <p:cBhvr>
                                        <p:cTn id="7" dur="1000" fill="hold"/>
                                        <p:tgtEl>
                                          <p:spTgt spid="18740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8740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8740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740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187400">
                                            <p:txEl>
                                              <p:pRg st="1" end="1"/>
                                            </p:txEl>
                                          </p:spTgt>
                                        </p:tgtEl>
                                        <p:attrNameLst>
                                          <p:attrName>style.visibility</p:attrName>
                                        </p:attrNameLst>
                                      </p:cBhvr>
                                      <p:to>
                                        <p:strVal val="visible"/>
                                      </p:to>
                                    </p:set>
                                    <p:anim calcmode="lin" valueType="num">
                                      <p:cBhvr>
                                        <p:cTn id="14" dur="1000" fill="hold"/>
                                        <p:tgtEl>
                                          <p:spTgt spid="187400">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87400">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18740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8740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187400">
                                            <p:txEl>
                                              <p:pRg st="2" end="2"/>
                                            </p:txEl>
                                          </p:spTgt>
                                        </p:tgtEl>
                                        <p:attrNameLst>
                                          <p:attrName>style.visibility</p:attrName>
                                        </p:attrNameLst>
                                      </p:cBhvr>
                                      <p:to>
                                        <p:strVal val="visible"/>
                                      </p:to>
                                    </p:set>
                                    <p:anim calcmode="lin" valueType="num">
                                      <p:cBhvr>
                                        <p:cTn id="21" dur="1000" fill="hold"/>
                                        <p:tgtEl>
                                          <p:spTgt spid="187400">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87400">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18740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8740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187400">
                                            <p:txEl>
                                              <p:pRg st="3" end="3"/>
                                            </p:txEl>
                                          </p:spTgt>
                                        </p:tgtEl>
                                        <p:attrNameLst>
                                          <p:attrName>style.visibility</p:attrName>
                                        </p:attrNameLst>
                                      </p:cBhvr>
                                      <p:to>
                                        <p:strVal val="visible"/>
                                      </p:to>
                                    </p:set>
                                    <p:anim calcmode="lin" valueType="num">
                                      <p:cBhvr>
                                        <p:cTn id="28" dur="1000" fill="hold"/>
                                        <p:tgtEl>
                                          <p:spTgt spid="187400">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187400">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187400">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87400">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grpId="0" nodeType="afterEffect">
                                  <p:stCondLst>
                                    <p:cond delay="0"/>
                                  </p:stCondLst>
                                  <p:childTnLst>
                                    <p:set>
                                      <p:cBhvr>
                                        <p:cTn id="34" dur="1" fill="hold">
                                          <p:stCondLst>
                                            <p:cond delay="0"/>
                                          </p:stCondLst>
                                        </p:cTn>
                                        <p:tgtEl>
                                          <p:spTgt spid="187400">
                                            <p:txEl>
                                              <p:pRg st="4" end="4"/>
                                            </p:txEl>
                                          </p:spTgt>
                                        </p:tgtEl>
                                        <p:attrNameLst>
                                          <p:attrName>style.visibility</p:attrName>
                                        </p:attrNameLst>
                                      </p:cBhvr>
                                      <p:to>
                                        <p:strVal val="visible"/>
                                      </p:to>
                                    </p:set>
                                    <p:anim calcmode="lin" valueType="num">
                                      <p:cBhvr>
                                        <p:cTn id="35" dur="1000" fill="hold"/>
                                        <p:tgtEl>
                                          <p:spTgt spid="187400">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187400">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187400">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7400">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nodeType="afterEffect">
                                  <p:stCondLst>
                                    <p:cond delay="0"/>
                                  </p:stCondLst>
                                  <p:childTnLst>
                                    <p:set>
                                      <p:cBhvr>
                                        <p:cTn id="41" dur="1" fill="hold">
                                          <p:stCondLst>
                                            <p:cond delay="0"/>
                                          </p:stCondLst>
                                        </p:cTn>
                                        <p:tgtEl>
                                          <p:spTgt spid="187442"/>
                                        </p:tgtEl>
                                        <p:attrNameLst>
                                          <p:attrName>style.visibility</p:attrName>
                                        </p:attrNameLst>
                                      </p:cBhvr>
                                      <p:to>
                                        <p:strVal val="visible"/>
                                      </p:to>
                                    </p:set>
                                    <p:anim calcmode="lin" valueType="num">
                                      <p:cBhvr>
                                        <p:cTn id="42" dur="1000" fill="hold"/>
                                        <p:tgtEl>
                                          <p:spTgt spid="187442"/>
                                        </p:tgtEl>
                                        <p:attrNameLst>
                                          <p:attrName>ppt_w</p:attrName>
                                        </p:attrNameLst>
                                      </p:cBhvr>
                                      <p:tavLst>
                                        <p:tav tm="0">
                                          <p:val>
                                            <p:fltVal val="0"/>
                                          </p:val>
                                        </p:tav>
                                        <p:tav tm="100000">
                                          <p:val>
                                            <p:strVal val="#ppt_w"/>
                                          </p:val>
                                        </p:tav>
                                      </p:tavLst>
                                    </p:anim>
                                    <p:anim calcmode="lin" valueType="num">
                                      <p:cBhvr>
                                        <p:cTn id="43" dur="1000" fill="hold"/>
                                        <p:tgtEl>
                                          <p:spTgt spid="187442"/>
                                        </p:tgtEl>
                                        <p:attrNameLst>
                                          <p:attrName>ppt_h</p:attrName>
                                        </p:attrNameLst>
                                      </p:cBhvr>
                                      <p:tavLst>
                                        <p:tav tm="0">
                                          <p:val>
                                            <p:fltVal val="0"/>
                                          </p:val>
                                        </p:tav>
                                        <p:tav tm="100000">
                                          <p:val>
                                            <p:strVal val="#ppt_h"/>
                                          </p:val>
                                        </p:tav>
                                      </p:tavLst>
                                    </p:anim>
                                    <p:anim calcmode="lin" valueType="num">
                                      <p:cBhvr>
                                        <p:cTn id="44" dur="1000" fill="hold"/>
                                        <p:tgtEl>
                                          <p:spTgt spid="187442"/>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87442"/>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4" presetClass="entr" presetSubtype="16" fill="hold" nodeType="afterEffect">
                                  <p:stCondLst>
                                    <p:cond delay="0"/>
                                  </p:stCondLst>
                                  <p:childTnLst>
                                    <p:set>
                                      <p:cBhvr>
                                        <p:cTn id="48" dur="1" fill="hold">
                                          <p:stCondLst>
                                            <p:cond delay="0"/>
                                          </p:stCondLst>
                                        </p:cTn>
                                        <p:tgtEl>
                                          <p:spTgt spid="187395"/>
                                        </p:tgtEl>
                                        <p:attrNameLst>
                                          <p:attrName>style.visibility</p:attrName>
                                        </p:attrNameLst>
                                      </p:cBhvr>
                                      <p:to>
                                        <p:strVal val="visible"/>
                                      </p:to>
                                    </p:set>
                                    <p:animEffect transition="in" filter="box(in)">
                                      <p:cBhvr>
                                        <p:cTn id="49" dur="500"/>
                                        <p:tgtEl>
                                          <p:spTgt spid="187395"/>
                                        </p:tgtEl>
                                      </p:cBhvr>
                                    </p:animEffect>
                                  </p:childTnLst>
                                </p:cTn>
                              </p:par>
                            </p:childTnLst>
                          </p:cTn>
                        </p:par>
                        <p:par>
                          <p:cTn id="50" fill="hold">
                            <p:stCondLst>
                              <p:cond delay="6500"/>
                            </p:stCondLst>
                            <p:childTnLst>
                              <p:par>
                                <p:cTn id="51" presetID="4" presetClass="entr" presetSubtype="16" fill="hold" nodeType="afterEffect">
                                  <p:stCondLst>
                                    <p:cond delay="0"/>
                                  </p:stCondLst>
                                  <p:childTnLst>
                                    <p:set>
                                      <p:cBhvr>
                                        <p:cTn id="52" dur="1" fill="hold">
                                          <p:stCondLst>
                                            <p:cond delay="0"/>
                                          </p:stCondLst>
                                        </p:cTn>
                                        <p:tgtEl>
                                          <p:spTgt spid="187396"/>
                                        </p:tgtEl>
                                        <p:attrNameLst>
                                          <p:attrName>style.visibility</p:attrName>
                                        </p:attrNameLst>
                                      </p:cBhvr>
                                      <p:to>
                                        <p:strVal val="visible"/>
                                      </p:to>
                                    </p:set>
                                    <p:animEffect transition="in" filter="box(in)">
                                      <p:cBhvr>
                                        <p:cTn id="53" dur="500"/>
                                        <p:tgtEl>
                                          <p:spTgt spid="187396"/>
                                        </p:tgtEl>
                                      </p:cBhvr>
                                    </p:animEffect>
                                  </p:childTnLst>
                                </p:cTn>
                              </p:par>
                            </p:childTnLst>
                          </p:cTn>
                        </p:par>
                        <p:par>
                          <p:cTn id="54" fill="hold">
                            <p:stCondLst>
                              <p:cond delay="7000"/>
                            </p:stCondLst>
                            <p:childTnLst>
                              <p:par>
                                <p:cTn id="55" presetID="4" presetClass="entr" presetSubtype="16" fill="hold" nodeType="afterEffect">
                                  <p:stCondLst>
                                    <p:cond delay="0"/>
                                  </p:stCondLst>
                                  <p:childTnLst>
                                    <p:set>
                                      <p:cBhvr>
                                        <p:cTn id="56" dur="1" fill="hold">
                                          <p:stCondLst>
                                            <p:cond delay="0"/>
                                          </p:stCondLst>
                                        </p:cTn>
                                        <p:tgtEl>
                                          <p:spTgt spid="187399"/>
                                        </p:tgtEl>
                                        <p:attrNameLst>
                                          <p:attrName>style.visibility</p:attrName>
                                        </p:attrNameLst>
                                      </p:cBhvr>
                                      <p:to>
                                        <p:strVal val="visible"/>
                                      </p:to>
                                    </p:set>
                                    <p:animEffect transition="in" filter="box(in)">
                                      <p:cBhvr>
                                        <p:cTn id="57" dur="500"/>
                                        <p:tgtEl>
                                          <p:spTgt spid="187399"/>
                                        </p:tgtEl>
                                      </p:cBhvr>
                                    </p:animEffect>
                                  </p:childTnLst>
                                </p:cTn>
                              </p:par>
                            </p:childTnLst>
                          </p:cTn>
                        </p:par>
                        <p:par>
                          <p:cTn id="58" fill="hold">
                            <p:stCondLst>
                              <p:cond delay="7500"/>
                            </p:stCondLst>
                            <p:childTnLst>
                              <p:par>
                                <p:cTn id="59" presetID="15" presetClass="entr" presetSubtype="0" fill="hold" grpId="0" nodeType="afterEffect">
                                  <p:stCondLst>
                                    <p:cond delay="0"/>
                                  </p:stCondLst>
                                  <p:childTnLst>
                                    <p:set>
                                      <p:cBhvr>
                                        <p:cTn id="60" dur="1" fill="hold">
                                          <p:stCondLst>
                                            <p:cond delay="0"/>
                                          </p:stCondLst>
                                        </p:cTn>
                                        <p:tgtEl>
                                          <p:spTgt spid="187441"/>
                                        </p:tgtEl>
                                        <p:attrNameLst>
                                          <p:attrName>style.visibility</p:attrName>
                                        </p:attrNameLst>
                                      </p:cBhvr>
                                      <p:to>
                                        <p:strVal val="visible"/>
                                      </p:to>
                                    </p:set>
                                    <p:anim calcmode="lin" valueType="num">
                                      <p:cBhvr>
                                        <p:cTn id="61" dur="1000" fill="hold"/>
                                        <p:tgtEl>
                                          <p:spTgt spid="187441"/>
                                        </p:tgtEl>
                                        <p:attrNameLst>
                                          <p:attrName>ppt_w</p:attrName>
                                        </p:attrNameLst>
                                      </p:cBhvr>
                                      <p:tavLst>
                                        <p:tav tm="0">
                                          <p:val>
                                            <p:fltVal val="0"/>
                                          </p:val>
                                        </p:tav>
                                        <p:tav tm="100000">
                                          <p:val>
                                            <p:strVal val="#ppt_w"/>
                                          </p:val>
                                        </p:tav>
                                      </p:tavLst>
                                    </p:anim>
                                    <p:anim calcmode="lin" valueType="num">
                                      <p:cBhvr>
                                        <p:cTn id="62" dur="1000" fill="hold"/>
                                        <p:tgtEl>
                                          <p:spTgt spid="187441"/>
                                        </p:tgtEl>
                                        <p:attrNameLst>
                                          <p:attrName>ppt_h</p:attrName>
                                        </p:attrNameLst>
                                      </p:cBhvr>
                                      <p:tavLst>
                                        <p:tav tm="0">
                                          <p:val>
                                            <p:fltVal val="0"/>
                                          </p:val>
                                        </p:tav>
                                        <p:tav tm="100000">
                                          <p:val>
                                            <p:strVal val="#ppt_h"/>
                                          </p:val>
                                        </p:tav>
                                      </p:tavLst>
                                    </p:anim>
                                    <p:anim calcmode="lin" valueType="num">
                                      <p:cBhvr>
                                        <p:cTn id="63" dur="1000" fill="hold"/>
                                        <p:tgtEl>
                                          <p:spTgt spid="187441"/>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1874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0" grpId="0" build="p" autoUpdateAnimBg="0" advAuto="0"/>
      <p:bldP spid="187441"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 name="Rectangle 34"/>
          <p:cNvSpPr>
            <a:spLocks noGrp="1" noChangeArrowheads="1"/>
          </p:cNvSpPr>
          <p:nvPr>
            <p:ph type="sldNum" sz="quarter" idx="12"/>
          </p:nvPr>
        </p:nvSpPr>
        <p:spPr>
          <a:ln/>
        </p:spPr>
        <p:txBody>
          <a:bodyPr/>
          <a:lstStyle/>
          <a:p>
            <a:pPr>
              <a:defRPr/>
            </a:pPr>
            <a:fld id="{368E42FE-16F8-4BA5-AAF3-C664B9AA92CD}" type="slidenum">
              <a:rPr lang="en-US"/>
              <a:pPr>
                <a:defRPr/>
              </a:pPr>
              <a:t>27</a:t>
            </a:fld>
            <a:endParaRPr lang="en-US"/>
          </a:p>
        </p:txBody>
      </p:sp>
      <p:pic>
        <p:nvPicPr>
          <p:cNvPr id="61444" name="Picture 4" descr="001"/>
          <p:cNvPicPr>
            <a:picLocks noChangeAspect="1" noChangeArrowheads="1"/>
          </p:cNvPicPr>
          <p:nvPr/>
        </p:nvPicPr>
        <p:blipFill>
          <a:blip r:embed="rId3"/>
          <a:srcRect/>
          <a:stretch>
            <a:fillRect/>
          </a:stretch>
        </p:blipFill>
        <p:spPr bwMode="auto">
          <a:xfrm>
            <a:off x="395288" y="2057400"/>
            <a:ext cx="8262937" cy="4114800"/>
          </a:xfrm>
          <a:prstGeom prst="rect">
            <a:avLst/>
          </a:prstGeom>
          <a:noFill/>
          <a:ln w="9525">
            <a:noFill/>
            <a:miter lim="800000"/>
            <a:headEnd/>
            <a:tailEnd/>
          </a:ln>
        </p:spPr>
      </p:pic>
      <p:sp>
        <p:nvSpPr>
          <p:cNvPr id="61445" name="Oval 5">
            <a:hlinkClick r:id="rId4" action="ppaction://hlinksldjump"/>
          </p:cNvPr>
          <p:cNvSpPr>
            <a:spLocks noChangeArrowheads="1"/>
          </p:cNvSpPr>
          <p:nvPr/>
        </p:nvSpPr>
        <p:spPr bwMode="auto">
          <a:xfrm>
            <a:off x="8048625" y="6400800"/>
            <a:ext cx="685800" cy="381000"/>
          </a:xfrm>
          <a:prstGeom prst="ellipse">
            <a:avLst/>
          </a:prstGeom>
          <a:solidFill>
            <a:schemeClr val="accent1"/>
          </a:solidFill>
          <a:ln w="25400" cap="sq">
            <a:solidFill>
              <a:schemeClr val="tx1"/>
            </a:solidFill>
            <a:miter lim="800000"/>
            <a:headEnd type="none" w="sm" len="sm"/>
            <a:tailEnd type="none" w="sm" len="sm"/>
          </a:ln>
        </p:spPr>
        <p:txBody>
          <a:bodyPr wrap="none" anchor="ctr"/>
          <a:lstStyle/>
          <a:p>
            <a:pPr algn="ctr" rtl="1"/>
            <a:r>
              <a:rPr lang="ar-SA" sz="1800"/>
              <a:t>الفهرس</a:t>
            </a:r>
            <a:endParaRPr lang="fr-FR" sz="1800"/>
          </a:p>
        </p:txBody>
      </p:sp>
      <p:pic>
        <p:nvPicPr>
          <p:cNvPr id="181254" name="Picture 6" descr="003"/>
          <p:cNvPicPr>
            <a:picLocks noChangeAspect="1" noChangeArrowheads="1"/>
          </p:cNvPicPr>
          <p:nvPr/>
        </p:nvPicPr>
        <p:blipFill>
          <a:blip r:embed="rId5"/>
          <a:srcRect/>
          <a:stretch>
            <a:fillRect/>
          </a:stretch>
        </p:blipFill>
        <p:spPr bwMode="auto">
          <a:xfrm>
            <a:off x="395288" y="2057400"/>
            <a:ext cx="8262937" cy="4114800"/>
          </a:xfrm>
          <a:prstGeom prst="rect">
            <a:avLst/>
          </a:prstGeom>
          <a:noFill/>
          <a:ln w="9525">
            <a:noFill/>
            <a:miter lim="800000"/>
            <a:headEnd/>
            <a:tailEnd/>
          </a:ln>
        </p:spPr>
      </p:pic>
      <p:pic>
        <p:nvPicPr>
          <p:cNvPr id="181255" name="Picture 7" descr="أشجار الثلج"/>
          <p:cNvPicPr>
            <a:picLocks noChangeAspect="1" noChangeArrowheads="1"/>
          </p:cNvPicPr>
          <p:nvPr/>
        </p:nvPicPr>
        <p:blipFill>
          <a:blip r:embed="rId6"/>
          <a:srcRect/>
          <a:stretch>
            <a:fillRect/>
          </a:stretch>
        </p:blipFill>
        <p:spPr bwMode="auto">
          <a:xfrm>
            <a:off x="395288" y="2057400"/>
            <a:ext cx="8262937" cy="4114800"/>
          </a:xfrm>
          <a:prstGeom prst="rect">
            <a:avLst/>
          </a:prstGeom>
          <a:noFill/>
          <a:ln w="9525">
            <a:noFill/>
            <a:miter lim="800000"/>
            <a:headEnd/>
            <a:tailEnd/>
          </a:ln>
        </p:spPr>
      </p:pic>
      <p:pic>
        <p:nvPicPr>
          <p:cNvPr id="181256" name="Picture 8" descr="بتلات ذهبية"/>
          <p:cNvPicPr>
            <a:picLocks noChangeAspect="1" noChangeArrowheads="1"/>
          </p:cNvPicPr>
          <p:nvPr/>
        </p:nvPicPr>
        <p:blipFill>
          <a:blip r:embed="rId7"/>
          <a:srcRect/>
          <a:stretch>
            <a:fillRect/>
          </a:stretch>
        </p:blipFill>
        <p:spPr bwMode="auto">
          <a:xfrm>
            <a:off x="468313" y="2057400"/>
            <a:ext cx="8189912" cy="4114800"/>
          </a:xfrm>
          <a:prstGeom prst="rect">
            <a:avLst/>
          </a:prstGeom>
          <a:noFill/>
          <a:ln w="9525">
            <a:noFill/>
            <a:miter lim="800000"/>
            <a:headEnd/>
            <a:tailEnd/>
          </a:ln>
        </p:spPr>
      </p:pic>
      <p:pic>
        <p:nvPicPr>
          <p:cNvPr id="181257" name="Picture 9" descr="صحراء"/>
          <p:cNvPicPr>
            <a:picLocks noChangeAspect="1" noChangeArrowheads="1"/>
          </p:cNvPicPr>
          <p:nvPr/>
        </p:nvPicPr>
        <p:blipFill>
          <a:blip r:embed="rId8"/>
          <a:srcRect/>
          <a:stretch>
            <a:fillRect/>
          </a:stretch>
        </p:blipFill>
        <p:spPr bwMode="auto">
          <a:xfrm>
            <a:off x="395288" y="2054225"/>
            <a:ext cx="8262937" cy="4183063"/>
          </a:xfrm>
          <a:prstGeom prst="rect">
            <a:avLst/>
          </a:prstGeom>
          <a:noFill/>
          <a:ln w="9525">
            <a:noFill/>
            <a:miter lim="800000"/>
            <a:headEnd/>
            <a:tailEnd/>
          </a:ln>
        </p:spPr>
      </p:pic>
      <p:pic>
        <p:nvPicPr>
          <p:cNvPr id="181258" name="Picture 10" descr="BOOK29"/>
          <p:cNvPicPr>
            <a:picLocks noChangeAspect="1" noChangeArrowheads="1" noCrop="1"/>
          </p:cNvPicPr>
          <p:nvPr/>
        </p:nvPicPr>
        <p:blipFill>
          <a:blip r:embed="rId9"/>
          <a:srcRect/>
          <a:stretch>
            <a:fillRect/>
          </a:stretch>
        </p:blipFill>
        <p:spPr bwMode="auto">
          <a:xfrm>
            <a:off x="527050" y="2154238"/>
            <a:ext cx="1524000" cy="914400"/>
          </a:xfrm>
          <a:prstGeom prst="rect">
            <a:avLst/>
          </a:prstGeom>
          <a:noFill/>
          <a:ln w="9525">
            <a:noFill/>
            <a:miter lim="800000"/>
            <a:headEnd/>
            <a:tailEnd/>
          </a:ln>
        </p:spPr>
      </p:pic>
      <p:sp>
        <p:nvSpPr>
          <p:cNvPr id="61451" name="Text Box 11" descr="webshots"/>
          <p:cNvSpPr txBox="1">
            <a:spLocks noChangeArrowheads="1"/>
          </p:cNvSpPr>
          <p:nvPr/>
        </p:nvSpPr>
        <p:spPr bwMode="auto">
          <a:xfrm>
            <a:off x="7308850" y="260350"/>
            <a:ext cx="1219200" cy="555625"/>
          </a:xfrm>
          <a:prstGeom prst="rect">
            <a:avLst/>
          </a:prstGeom>
          <a:blipFill dpi="0" rotWithShape="1">
            <a:blip r:embed="rId10"/>
            <a:srcRect/>
            <a:stretch>
              <a:fillRect/>
            </a:stretch>
          </a:blipFill>
          <a:ln w="38100">
            <a:solidFill>
              <a:srgbClr val="33CC33"/>
            </a:solidFill>
            <a:miter lim="800000"/>
            <a:headEnd/>
            <a:tailEnd/>
          </a:ln>
        </p:spPr>
        <p:txBody>
          <a:bodyPr>
            <a:spAutoFit/>
          </a:bodyPr>
          <a:lstStyle/>
          <a:p>
            <a:pPr algn="ctr" rtl="1">
              <a:spcBef>
                <a:spcPct val="50000"/>
              </a:spcBef>
            </a:pPr>
            <a:fld id="{F08C1325-529F-4F15-BC72-D6B3E0DEABEA}" type="datetime12">
              <a:rPr lang="ar-TN" sz="1400">
                <a:cs typeface="Times New Roman" pitchFamily="18" charset="0"/>
              </a:rPr>
              <a:pPr algn="ctr" rtl="1">
                <a:spcBef>
                  <a:spcPct val="50000"/>
                </a:spcBef>
              </a:pPr>
              <a:t>11-12-2013 8:30</a:t>
            </a:fld>
            <a:endParaRPr lang="en-US" sz="1400"/>
          </a:p>
        </p:txBody>
      </p:sp>
      <p:sp>
        <p:nvSpPr>
          <p:cNvPr id="61452" name="Oval 12" descr="webshots"/>
          <p:cNvSpPr>
            <a:spLocks noChangeArrowheads="1"/>
          </p:cNvSpPr>
          <p:nvPr/>
        </p:nvSpPr>
        <p:spPr bwMode="auto">
          <a:xfrm>
            <a:off x="250825" y="6400800"/>
            <a:ext cx="685800" cy="381000"/>
          </a:xfrm>
          <a:prstGeom prst="ellipse">
            <a:avLst/>
          </a:prstGeom>
          <a:blipFill dpi="0" rotWithShape="1">
            <a:blip r:embed="rId11"/>
            <a:srcRect/>
            <a:stretch>
              <a:fillRect/>
            </a:stretch>
          </a:blipFill>
          <a:ln w="25400" cap="sq">
            <a:solidFill>
              <a:schemeClr val="tx1"/>
            </a:solidFill>
            <a:miter lim="800000"/>
            <a:headEnd type="none" w="sm" len="sm"/>
            <a:tailEnd type="none" w="sm" len="sm"/>
          </a:ln>
        </p:spPr>
        <p:txBody>
          <a:bodyPr wrap="none" anchor="ctr"/>
          <a:lstStyle/>
          <a:p>
            <a:pPr algn="ctr" rtl="1"/>
            <a:r>
              <a:rPr lang="ar-TN">
                <a:cs typeface="Times New Roman" pitchFamily="18" charset="0"/>
              </a:rPr>
              <a:t>25</a:t>
            </a:r>
            <a:endParaRPr lang="fr-FR">
              <a:cs typeface="Times New Roman" pitchFamily="18" charset="0"/>
            </a:endParaRPr>
          </a:p>
        </p:txBody>
      </p:sp>
      <p:sp>
        <p:nvSpPr>
          <p:cNvPr id="61453" name="Oval 13" descr="webshots">
            <a:hlinkClick r:id="rId4" action="ppaction://hlinksldjump"/>
          </p:cNvPr>
          <p:cNvSpPr>
            <a:spLocks noChangeArrowheads="1"/>
          </p:cNvSpPr>
          <p:nvPr/>
        </p:nvSpPr>
        <p:spPr bwMode="auto">
          <a:xfrm>
            <a:off x="8048625" y="6400800"/>
            <a:ext cx="685800" cy="381000"/>
          </a:xfrm>
          <a:prstGeom prst="ellipse">
            <a:avLst/>
          </a:prstGeom>
          <a:blipFill dpi="0" rotWithShape="1">
            <a:blip r:embed="rId11"/>
            <a:srcRect/>
            <a:stretch>
              <a:fillRect/>
            </a:stretch>
          </a:blipFill>
          <a:ln w="25400" cap="sq">
            <a:solidFill>
              <a:schemeClr val="tx1"/>
            </a:solidFill>
            <a:miter lim="800000"/>
            <a:headEnd type="none" w="sm" len="sm"/>
            <a:tailEnd type="none" w="sm" len="sm"/>
          </a:ln>
        </p:spPr>
        <p:txBody>
          <a:bodyPr wrap="none" anchor="ctr"/>
          <a:lstStyle/>
          <a:p>
            <a:pPr algn="ctr" rtl="1"/>
            <a:r>
              <a:rPr lang="ar-SA" sz="1800"/>
              <a:t>الفهرس</a:t>
            </a:r>
            <a:endParaRPr lang="fr-FR" sz="1800"/>
          </a:p>
        </p:txBody>
      </p:sp>
      <p:sp>
        <p:nvSpPr>
          <p:cNvPr id="61456" name="Rectangle 16">
            <a:hlinkClick r:id="rId12" action="ppaction://hlinkfile"/>
          </p:cNvPr>
          <p:cNvSpPr>
            <a:spLocks noChangeArrowheads="1"/>
          </p:cNvSpPr>
          <p:nvPr/>
        </p:nvSpPr>
        <p:spPr bwMode="auto">
          <a:xfrm>
            <a:off x="3559175" y="1282700"/>
            <a:ext cx="996950" cy="490538"/>
          </a:xfrm>
          <a:prstGeom prst="rect">
            <a:avLst/>
          </a:prstGeom>
          <a:noFill/>
          <a:ln w="12700" cap="sq">
            <a:noFill/>
            <a:miter lim="800000"/>
            <a:headEnd/>
            <a:tailEnd/>
          </a:ln>
        </p:spPr>
        <p:txBody>
          <a:bodyPr anchor="ctr"/>
          <a:lstStyle/>
          <a:p>
            <a:pPr algn="ctr" rtl="1">
              <a:spcBef>
                <a:spcPct val="20000"/>
              </a:spcBef>
              <a:buSzPct val="85000"/>
            </a:pPr>
            <a:r>
              <a:rPr lang="ar-TN" sz="1600">
                <a:latin typeface="Arial" charset="0"/>
              </a:rPr>
              <a:t> </a:t>
            </a:r>
            <a:endParaRPr lang="fr-FR" sz="1600">
              <a:latin typeface="Arial" charset="0"/>
            </a:endParaRPr>
          </a:p>
        </p:txBody>
      </p:sp>
      <p:sp>
        <p:nvSpPr>
          <p:cNvPr id="61457" name="Rectangle 17"/>
          <p:cNvSpPr>
            <a:spLocks noChangeArrowheads="1"/>
          </p:cNvSpPr>
          <p:nvPr/>
        </p:nvSpPr>
        <p:spPr bwMode="auto">
          <a:xfrm>
            <a:off x="2562225" y="1282700"/>
            <a:ext cx="996950" cy="490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61458" name="Rectangle 18"/>
          <p:cNvSpPr>
            <a:spLocks noChangeArrowheads="1"/>
          </p:cNvSpPr>
          <p:nvPr/>
        </p:nvSpPr>
        <p:spPr bwMode="auto">
          <a:xfrm>
            <a:off x="1566863" y="1282700"/>
            <a:ext cx="995362" cy="490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61460" name="Rectangle 20"/>
          <p:cNvSpPr>
            <a:spLocks noChangeArrowheads="1"/>
          </p:cNvSpPr>
          <p:nvPr/>
        </p:nvSpPr>
        <p:spPr bwMode="auto">
          <a:xfrm>
            <a:off x="4556125" y="919163"/>
            <a:ext cx="995363"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61461" name="Rectangle 21"/>
          <p:cNvSpPr>
            <a:spLocks noChangeArrowheads="1"/>
          </p:cNvSpPr>
          <p:nvPr/>
        </p:nvSpPr>
        <p:spPr bwMode="auto">
          <a:xfrm>
            <a:off x="3559175" y="919163"/>
            <a:ext cx="996950"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61462" name="Rectangle 22"/>
          <p:cNvSpPr>
            <a:spLocks noChangeArrowheads="1"/>
          </p:cNvSpPr>
          <p:nvPr/>
        </p:nvSpPr>
        <p:spPr bwMode="auto">
          <a:xfrm>
            <a:off x="2562225" y="919163"/>
            <a:ext cx="996950"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61463" name="Rectangle 23"/>
          <p:cNvSpPr>
            <a:spLocks noChangeArrowheads="1"/>
          </p:cNvSpPr>
          <p:nvPr/>
        </p:nvSpPr>
        <p:spPr bwMode="auto">
          <a:xfrm>
            <a:off x="1566863" y="919163"/>
            <a:ext cx="995362"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61466" name="Rectangle 26"/>
          <p:cNvSpPr>
            <a:spLocks noChangeArrowheads="1"/>
          </p:cNvSpPr>
          <p:nvPr/>
        </p:nvSpPr>
        <p:spPr bwMode="auto">
          <a:xfrm>
            <a:off x="4556125" y="554038"/>
            <a:ext cx="995363"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61470" name="Rectangle 30"/>
          <p:cNvSpPr>
            <a:spLocks noChangeArrowheads="1"/>
          </p:cNvSpPr>
          <p:nvPr/>
        </p:nvSpPr>
        <p:spPr bwMode="auto">
          <a:xfrm>
            <a:off x="427038" y="554038"/>
            <a:ext cx="1139825"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61471" name="Rectangle 31"/>
          <p:cNvSpPr>
            <a:spLocks noChangeArrowheads="1"/>
          </p:cNvSpPr>
          <p:nvPr/>
        </p:nvSpPr>
        <p:spPr bwMode="auto">
          <a:xfrm>
            <a:off x="5551488" y="190500"/>
            <a:ext cx="1139825" cy="363538"/>
          </a:xfrm>
          <a:prstGeom prst="rect">
            <a:avLst/>
          </a:prstGeom>
          <a:noFill/>
          <a:ln w="12700" cap="sq">
            <a:noFill/>
            <a:miter lim="800000"/>
            <a:headEnd/>
            <a:tailEnd/>
          </a:ln>
        </p:spPr>
        <p:txBody>
          <a:bodyPr anchor="ctr"/>
          <a:lstStyle/>
          <a:p>
            <a:pPr algn="ctr" rtl="1">
              <a:spcBef>
                <a:spcPct val="20000"/>
              </a:spcBef>
              <a:buSzPct val="85000"/>
            </a:pPr>
            <a:endParaRPr lang="fr-FR" sz="1400">
              <a:latin typeface="Arial" charset="0"/>
            </a:endParaRPr>
          </a:p>
        </p:txBody>
      </p:sp>
      <p:sp>
        <p:nvSpPr>
          <p:cNvPr id="181298" name="Rectangle 50" descr="صحراء"/>
          <p:cNvSpPr>
            <a:spLocks noChangeArrowheads="1"/>
          </p:cNvSpPr>
          <p:nvPr/>
        </p:nvSpPr>
        <p:spPr bwMode="auto">
          <a:xfrm>
            <a:off x="395288" y="2060575"/>
            <a:ext cx="8248650" cy="4176713"/>
          </a:xfrm>
          <a:prstGeom prst="rect">
            <a:avLst/>
          </a:prstGeom>
          <a:noFill/>
          <a:ln w="47625">
            <a:solidFill>
              <a:srgbClr val="33CC33"/>
            </a:solidFill>
            <a:miter lim="800000"/>
            <a:headEnd/>
            <a:tailEnd/>
          </a:ln>
          <a:effectLst>
            <a:prstShdw prst="shdw17" dist="17961" dir="2700000">
              <a:srgbClr val="33CC33">
                <a:gamma/>
                <a:shade val="60000"/>
                <a:invGamma/>
              </a:srgbClr>
            </a:prstShdw>
          </a:effectLst>
        </p:spPr>
        <p:txBody>
          <a:bodyPr/>
          <a:lstStyle/>
          <a:p>
            <a:pPr marL="609600" indent="-609600" algn="r" rtl="1">
              <a:lnSpc>
                <a:spcPct val="110000"/>
              </a:lnSpc>
              <a:spcBef>
                <a:spcPct val="20000"/>
              </a:spcBef>
              <a:buSzPct val="85000"/>
              <a:defRPr/>
            </a:pPr>
            <a:r>
              <a:rPr lang="fr-FR" sz="1000">
                <a:solidFill>
                  <a:srgbClr val="33CC33"/>
                </a:solidFill>
                <a:effectLst>
                  <a:outerShdw blurRad="38100" dist="38100" dir="2700000" algn="tl">
                    <a:srgbClr val="000000"/>
                  </a:outerShdw>
                </a:effectLst>
                <a:latin typeface="Arial Black" pitchFamily="34" charset="0"/>
                <a:cs typeface="Traditional Arabic" pitchFamily="2" charset="-78"/>
              </a:rPr>
              <a:t> </a:t>
            </a:r>
            <a:r>
              <a:rPr lang="fr-FR" sz="1400">
                <a:solidFill>
                  <a:srgbClr val="33CC33"/>
                </a:solidFill>
                <a:effectLst>
                  <a:outerShdw blurRad="38100" dist="38100" dir="2700000" algn="tl">
                    <a:srgbClr val="000000"/>
                  </a:outerShdw>
                </a:effectLst>
                <a:latin typeface="Arial" charset="0"/>
              </a:rPr>
              <a:t> </a:t>
            </a:r>
            <a:r>
              <a:rPr lang="ar-SA" sz="2000">
                <a:solidFill>
                  <a:srgbClr val="33CC33"/>
                </a:solidFill>
                <a:effectLst>
                  <a:outerShdw blurRad="38100" dist="38100" dir="2700000" algn="tl">
                    <a:srgbClr val="000000"/>
                  </a:outerShdw>
                </a:effectLst>
                <a:latin typeface="Arial" charset="0"/>
              </a:rPr>
              <a:t>المشروع :</a:t>
            </a:r>
            <a:r>
              <a:rPr lang="ar-SA" sz="2000">
                <a:effectLst>
                  <a:outerShdw blurRad="38100" dist="38100" dir="2700000" algn="tl">
                    <a:srgbClr val="000000"/>
                  </a:outerShdw>
                </a:effectLst>
                <a:latin typeface="Arial" charset="0"/>
              </a:rPr>
              <a:t> </a:t>
            </a:r>
            <a:r>
              <a:rPr lang="ar-TN" sz="2000">
                <a:solidFill>
                  <a:srgbClr val="0000FF"/>
                </a:solidFill>
                <a:effectLst>
                  <a:outerShdw blurRad="38100" dist="38100" dir="2700000" algn="tl">
                    <a:srgbClr val="000000"/>
                  </a:outerShdw>
                </a:effectLst>
                <a:latin typeface="Arial" charset="0"/>
              </a:rPr>
              <a:t>إنجاز موقع واب المدرسة</a:t>
            </a:r>
            <a:r>
              <a:rPr lang="ar-TN" sz="2000">
                <a:effectLst>
                  <a:outerShdw blurRad="38100" dist="38100" dir="2700000" algn="tl">
                    <a:srgbClr val="000000"/>
                  </a:outerShdw>
                </a:effectLst>
                <a:latin typeface="Arial" charset="0"/>
              </a:rPr>
              <a:t> </a:t>
            </a:r>
            <a:r>
              <a:rPr lang="ar-SA" sz="2000">
                <a:effectLst>
                  <a:outerShdw blurRad="38100" dist="38100" dir="2700000" algn="tl">
                    <a:srgbClr val="000000"/>
                  </a:outerShdw>
                </a:effectLst>
                <a:latin typeface="Arial" charset="0"/>
              </a:rPr>
              <a:t>          </a:t>
            </a:r>
            <a:r>
              <a:rPr lang="ar-SA" sz="2000">
                <a:solidFill>
                  <a:srgbClr val="33CC33"/>
                </a:solidFill>
                <a:effectLst>
                  <a:outerShdw blurRad="38100" dist="38100" dir="2700000" algn="tl">
                    <a:srgbClr val="000000"/>
                  </a:outerShdw>
                </a:effectLst>
                <a:latin typeface="Arial" charset="0"/>
              </a:rPr>
              <a:t>الحصّة :</a:t>
            </a:r>
            <a:r>
              <a:rPr lang="ar-TN" sz="2000">
                <a:effectLst>
                  <a:outerShdw blurRad="38100" dist="38100" dir="2700000" algn="tl">
                    <a:srgbClr val="000000"/>
                  </a:outerShdw>
                </a:effectLst>
                <a:latin typeface="Arial" charset="0"/>
              </a:rPr>
              <a:t>الأولى</a:t>
            </a:r>
            <a:r>
              <a:rPr lang="ar-SA" sz="2000">
                <a:effectLst>
                  <a:outerShdw blurRad="38100" dist="38100" dir="2700000" algn="tl">
                    <a:srgbClr val="000000"/>
                  </a:outerShdw>
                </a:effectLst>
                <a:latin typeface="Arial" charset="0"/>
              </a:rPr>
              <a:t>       </a:t>
            </a:r>
          </a:p>
          <a:p>
            <a:pPr marL="609600" indent="-609600" algn="r" rtl="1">
              <a:lnSpc>
                <a:spcPct val="110000"/>
              </a:lnSpc>
              <a:spcBef>
                <a:spcPct val="20000"/>
              </a:spcBef>
              <a:buSzPct val="85000"/>
              <a:defRPr/>
            </a:pPr>
            <a:r>
              <a:rPr lang="ar-SA" sz="2000">
                <a:solidFill>
                  <a:srgbClr val="33CC33"/>
                </a:solidFill>
                <a:effectLst>
                  <a:outerShdw blurRad="38100" dist="38100" dir="2700000" algn="tl">
                    <a:srgbClr val="000000"/>
                  </a:outerShdw>
                </a:effectLst>
                <a:latin typeface="Arial" charset="0"/>
              </a:rPr>
              <a:t>الكفاية المستهدفة :</a:t>
            </a:r>
            <a:r>
              <a:rPr lang="ar-SA" sz="2000">
                <a:effectLst>
                  <a:outerShdw blurRad="38100" dist="38100" dir="2700000" algn="tl">
                    <a:srgbClr val="000000"/>
                  </a:outerShdw>
                </a:effectLst>
                <a:latin typeface="Arial" charset="0"/>
              </a:rPr>
              <a:t> يتحكم المتعلم في استعمال الأدوات التقنية اللازمة لتكنولوجيات المعلومات والاتصال . </a:t>
            </a:r>
          </a:p>
          <a:p>
            <a:pPr marL="609600" indent="-609600" algn="r" rtl="1">
              <a:lnSpc>
                <a:spcPct val="110000"/>
              </a:lnSpc>
              <a:spcBef>
                <a:spcPct val="20000"/>
              </a:spcBef>
              <a:buSzPct val="85000"/>
              <a:defRPr/>
            </a:pPr>
            <a:r>
              <a:rPr lang="ar-SA" sz="2000">
                <a:solidFill>
                  <a:srgbClr val="33CC33"/>
                </a:solidFill>
                <a:effectLst>
                  <a:outerShdw blurRad="38100" dist="38100" dir="2700000" algn="tl">
                    <a:srgbClr val="000000"/>
                  </a:outerShdw>
                </a:effectLst>
                <a:latin typeface="Arial" charset="0"/>
              </a:rPr>
              <a:t>الأهداف المميّزة :</a:t>
            </a:r>
            <a:r>
              <a:rPr lang="ar-SA" sz="2000">
                <a:effectLst>
                  <a:outerShdw blurRad="38100" dist="38100" dir="2700000" algn="tl">
                    <a:srgbClr val="000000"/>
                  </a:outerShdw>
                </a:effectLst>
                <a:latin typeface="Arial" charset="0"/>
              </a:rPr>
              <a:t> </a:t>
            </a:r>
            <a:r>
              <a:rPr lang="ar-TN" sz="2000">
                <a:effectLst>
                  <a:outerShdw blurRad="38100" dist="38100" dir="2700000" algn="tl">
                    <a:srgbClr val="000000"/>
                  </a:outerShdw>
                </a:effectLst>
                <a:latin typeface="Arial" charset="0"/>
              </a:rPr>
              <a:t> 1. استعمال الحاسوب و الأجهزة الطرفية و نظم التشغيل 2. استعمال برمجيات 3. استعمال الأدوات الملائمة للتواصل مع الآخرين </a:t>
            </a:r>
            <a:endParaRPr lang="ar-SA" sz="2000">
              <a:effectLst>
                <a:outerShdw blurRad="38100" dist="38100" dir="2700000" algn="tl">
                  <a:srgbClr val="000000"/>
                </a:outerShdw>
              </a:effectLst>
              <a:latin typeface="Arial" charset="0"/>
            </a:endParaRPr>
          </a:p>
          <a:p>
            <a:pPr marL="609600" indent="-609600" algn="r" rtl="1">
              <a:lnSpc>
                <a:spcPct val="110000"/>
              </a:lnSpc>
              <a:spcBef>
                <a:spcPct val="20000"/>
              </a:spcBef>
              <a:buSzPct val="85000"/>
              <a:defRPr/>
            </a:pPr>
            <a:r>
              <a:rPr lang="ar-SA" sz="2000">
                <a:solidFill>
                  <a:srgbClr val="33CC33"/>
                </a:solidFill>
                <a:effectLst>
                  <a:outerShdw blurRad="38100" dist="38100" dir="2700000" algn="tl">
                    <a:srgbClr val="000000"/>
                  </a:outerShdw>
                </a:effectLst>
                <a:latin typeface="Arial" charset="0"/>
              </a:rPr>
              <a:t>المحتوى :</a:t>
            </a:r>
            <a:r>
              <a:rPr lang="ar-SA" sz="2000">
                <a:effectLst>
                  <a:outerShdw blurRad="38100" dist="38100" dir="2700000" algn="tl">
                    <a:srgbClr val="000000"/>
                  </a:outerShdw>
                </a:effectLst>
                <a:latin typeface="Arial" charset="0"/>
              </a:rPr>
              <a:t> - التعرف على خاصيات الرسالة الالكترونية  - التخطيط لإعداد موقع واب: تدارس نماذج من صفحات الواب، تحديد أركان الموقع، المحتويات ( نصوص، صور، جداول، إحصاءات...) اختيار مواصفات جمالية موحدة، ضبط قائمة لوسائل العمل، تحديد المهام وتوزيعها.</a:t>
            </a:r>
          </a:p>
          <a:p>
            <a:pPr marL="609600" indent="-609600" algn="r" rtl="1">
              <a:lnSpc>
                <a:spcPct val="110000"/>
              </a:lnSpc>
              <a:spcBef>
                <a:spcPct val="20000"/>
              </a:spcBef>
              <a:buSzPct val="85000"/>
              <a:defRPr/>
            </a:pPr>
            <a:r>
              <a:rPr lang="ar-SA" sz="2000">
                <a:solidFill>
                  <a:srgbClr val="33CC33"/>
                </a:solidFill>
                <a:effectLst>
                  <a:outerShdw blurRad="38100" dist="38100" dir="2700000" algn="tl">
                    <a:srgbClr val="000000"/>
                  </a:outerShdw>
                </a:effectLst>
                <a:latin typeface="Arial" charset="0"/>
              </a:rPr>
              <a:t>هدف الحصّة :</a:t>
            </a:r>
            <a:r>
              <a:rPr lang="ar-SA" sz="2000">
                <a:effectLst>
                  <a:outerShdw blurRad="38100" dist="38100" dir="2700000" algn="tl">
                    <a:srgbClr val="000000"/>
                  </a:outerShdw>
                </a:effectLst>
                <a:latin typeface="Arial" charset="0"/>
              </a:rPr>
              <a:t> أن يكون المتعلّم ملما بخصائص الرسالة الالكترونية و قادرا على التخطيط لإعداد موقع واب.</a:t>
            </a:r>
            <a:r>
              <a:rPr lang="ar-SA" sz="2000" b="0">
                <a:latin typeface="Arial" charset="0"/>
              </a:rPr>
              <a:t> </a:t>
            </a:r>
            <a:r>
              <a:rPr lang="ar-SA" sz="1400" b="0">
                <a:latin typeface="Arial" charset="0"/>
              </a:rPr>
              <a:t> </a:t>
            </a:r>
          </a:p>
        </p:txBody>
      </p:sp>
      <p:sp>
        <p:nvSpPr>
          <p:cNvPr id="181299" name="AutoShape 51" descr="webshots">
            <a:hlinkClick r:id="rId13" action="ppaction://hlinkfile"/>
          </p:cNvPr>
          <p:cNvSpPr>
            <a:spLocks noChangeArrowheads="1"/>
          </p:cNvSpPr>
          <p:nvPr/>
        </p:nvSpPr>
        <p:spPr bwMode="auto">
          <a:xfrm>
            <a:off x="6948488" y="1341438"/>
            <a:ext cx="1655762" cy="533400"/>
          </a:xfrm>
          <a:prstGeom prst="flowChartTerminator">
            <a:avLst/>
          </a:prstGeom>
          <a:blipFill dpi="0" rotWithShape="0">
            <a:blip r:embed="rId14"/>
            <a:srcRect/>
            <a:stretch>
              <a:fillRect/>
            </a:stretch>
          </a:blipFill>
          <a:ln w="47625">
            <a:solidFill>
              <a:srgbClr val="33CC33"/>
            </a:solidFill>
            <a:miter lim="800000"/>
            <a:headEnd/>
            <a:tailEnd/>
          </a:ln>
          <a:effectLst>
            <a:prstShdw prst="shdw17" dist="17961" dir="2700000">
              <a:srgbClr val="1F7A1F"/>
            </a:prstShdw>
          </a:effectLst>
        </p:spPr>
        <p:txBody>
          <a:bodyPr wrap="none" anchor="ctr"/>
          <a:lstStyle/>
          <a:p>
            <a:pPr algn="ctr" rtl="1"/>
            <a:r>
              <a:rPr lang="ar-TN" sz="2800">
                <a:cs typeface="Traditional Arabic" pitchFamily="2" charset="-78"/>
              </a:rPr>
              <a:t>جذاذة النّشاط</a:t>
            </a:r>
            <a:endParaRPr lang="fr-FR" sz="2800">
              <a:cs typeface="Traditional Arabic" pitchFamily="2" charset="-78"/>
            </a:endParaRPr>
          </a:p>
        </p:txBody>
      </p:sp>
      <p:graphicFrame>
        <p:nvGraphicFramePr>
          <p:cNvPr id="26" name="Tableau 25"/>
          <p:cNvGraphicFramePr>
            <a:graphicFrameLocks noGrp="1"/>
          </p:cNvGraphicFramePr>
          <p:nvPr/>
        </p:nvGraphicFramePr>
        <p:xfrm>
          <a:off x="428596" y="285728"/>
          <a:ext cx="6096000" cy="1371600"/>
        </p:xfrm>
        <a:graphic>
          <a:graphicData uri="http://schemas.openxmlformats.org/drawingml/2006/table">
            <a:tbl>
              <a:tblPr rtl="1" firstRow="1" bandRow="1">
                <a:tableStyleId>{073A0DAA-6AF3-43AB-8588-CEC1D06C72B9}</a:tableStyleId>
              </a:tblPr>
              <a:tblGrid>
                <a:gridCol w="1527784"/>
                <a:gridCol w="1520216"/>
                <a:gridCol w="762000"/>
                <a:gridCol w="762000"/>
                <a:gridCol w="1524000"/>
              </a:tblGrid>
              <a:tr h="370840">
                <a:tc>
                  <a:txBody>
                    <a:bodyPr/>
                    <a:lstStyle/>
                    <a:p>
                      <a:pPr algn="ctr" rtl="1"/>
                      <a:endParaRPr lang="ar-SA" dirty="0"/>
                    </a:p>
                  </a:txBody>
                  <a:tcPr>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1"/>
                      <a:r>
                        <a:rPr lang="ar-SA" sz="2400" dirty="0" smtClean="0"/>
                        <a:t>14</a:t>
                      </a:r>
                      <a:r>
                        <a:rPr lang="ar-SA" sz="2400" baseline="0" dirty="0" smtClean="0"/>
                        <a:t> - 15</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gridSpan="2">
                  <a:txBody>
                    <a:bodyPr/>
                    <a:lstStyle/>
                    <a:p>
                      <a:pPr algn="ctr" rtl="1"/>
                      <a:r>
                        <a:rPr lang="ar-SA" sz="2400" dirty="0" smtClean="0"/>
                        <a:t>15 - 16</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rtl="1"/>
                      <a:endParaRPr lang="ar-SA"/>
                    </a:p>
                  </a:txBody>
                  <a:tcPr/>
                </a:tc>
                <a:tc>
                  <a:txBody>
                    <a:bodyPr/>
                    <a:lstStyle/>
                    <a:p>
                      <a:pPr algn="ctr" rtl="1"/>
                      <a:r>
                        <a:rPr lang="ar-SA" sz="2400" dirty="0" smtClean="0"/>
                        <a:t>16 - 17</a:t>
                      </a:r>
                      <a:endParaRPr lang="ar-SA" sz="2400" b="1" dirty="0"/>
                    </a:p>
                  </a:txBody>
                  <a:tcPr>
                    <a:lnL w="38100" cap="flat" cmpd="sng" algn="ctr">
                      <a:solidFill>
                        <a:schemeClr val="tx1"/>
                      </a:solidFill>
                      <a:prstDash val="solid"/>
                      <a:round/>
                      <a:headEnd type="none" w="med" len="med"/>
                      <a:tailEnd type="none" w="med" len="med"/>
                    </a:lnL>
                    <a:solidFill>
                      <a:schemeClr val="accent1">
                        <a:lumMod val="75000"/>
                      </a:schemeClr>
                    </a:solidFill>
                  </a:tcPr>
                </a:tc>
              </a:tr>
              <a:tr h="370840">
                <a:tc>
                  <a:txBody>
                    <a:bodyPr/>
                    <a:lstStyle/>
                    <a:p>
                      <a:pPr algn="ctr" rtl="1"/>
                      <a:r>
                        <a:rPr lang="ar-SA" sz="2400" b="1" dirty="0" smtClean="0"/>
                        <a:t>الاثنين </a:t>
                      </a:r>
                      <a:endParaRPr lang="ar-SA" sz="2400"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1"/>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rtl="1"/>
                      <a:r>
                        <a:rPr lang="ar-SA" sz="2400" b="1" dirty="0" smtClean="0"/>
                        <a:t>6ب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rtl="1"/>
                      <a:endParaRPr lang="ar-SA"/>
                    </a:p>
                  </a:txBody>
                  <a:tcPr/>
                </a:tc>
                <a:tc>
                  <a:txBody>
                    <a:bodyPr/>
                    <a:lstStyle/>
                    <a:p>
                      <a:pPr algn="ctr" rtl="1"/>
                      <a:r>
                        <a:rPr lang="ar-SA" sz="2400" b="1" dirty="0" smtClean="0"/>
                        <a:t>6 </a:t>
                      </a:r>
                      <a:r>
                        <a:rPr lang="ar-SA" sz="2400" b="1" dirty="0" err="1" smtClean="0"/>
                        <a:t>ب</a:t>
                      </a:r>
                      <a:endParaRPr lang="ar-SA" sz="2400"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algn="ctr" rtl="1"/>
                      <a:r>
                        <a:rPr lang="ar-SA" sz="2400" b="1" dirty="0" smtClean="0"/>
                        <a:t>الأربعاء </a:t>
                      </a:r>
                      <a:endParaRPr lang="ar-SA"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81258"/>
                                        </p:tgtEl>
                                        <p:attrNameLst>
                                          <p:attrName>style.visibility</p:attrName>
                                        </p:attrNameLst>
                                      </p:cBhvr>
                                      <p:to>
                                        <p:strVal val="visible"/>
                                      </p:to>
                                    </p:set>
                                    <p:anim calcmode="lin" valueType="num">
                                      <p:cBhvr>
                                        <p:cTn id="7" dur="1000" fill="hold"/>
                                        <p:tgtEl>
                                          <p:spTgt spid="181258"/>
                                        </p:tgtEl>
                                        <p:attrNameLst>
                                          <p:attrName>ppt_w</p:attrName>
                                        </p:attrNameLst>
                                      </p:cBhvr>
                                      <p:tavLst>
                                        <p:tav tm="0">
                                          <p:val>
                                            <p:fltVal val="0"/>
                                          </p:val>
                                        </p:tav>
                                        <p:tav tm="100000">
                                          <p:val>
                                            <p:strVal val="#ppt_w"/>
                                          </p:val>
                                        </p:tav>
                                      </p:tavLst>
                                    </p:anim>
                                    <p:anim calcmode="lin" valueType="num">
                                      <p:cBhvr>
                                        <p:cTn id="8" dur="1000" fill="hold"/>
                                        <p:tgtEl>
                                          <p:spTgt spid="181258"/>
                                        </p:tgtEl>
                                        <p:attrNameLst>
                                          <p:attrName>ppt_h</p:attrName>
                                        </p:attrNameLst>
                                      </p:cBhvr>
                                      <p:tavLst>
                                        <p:tav tm="0">
                                          <p:val>
                                            <p:fltVal val="0"/>
                                          </p:val>
                                        </p:tav>
                                        <p:tav tm="100000">
                                          <p:val>
                                            <p:strVal val="#ppt_h"/>
                                          </p:val>
                                        </p:tav>
                                      </p:tavLst>
                                    </p:anim>
                                    <p:anim calcmode="lin" valueType="num">
                                      <p:cBhvr>
                                        <p:cTn id="9" dur="1000" fill="hold"/>
                                        <p:tgtEl>
                                          <p:spTgt spid="18125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125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 presetClass="entr" presetSubtype="16" fill="hold" nodeType="afterEffect">
                                  <p:stCondLst>
                                    <p:cond delay="0"/>
                                  </p:stCondLst>
                                  <p:childTnLst>
                                    <p:set>
                                      <p:cBhvr>
                                        <p:cTn id="13" dur="1" fill="hold">
                                          <p:stCondLst>
                                            <p:cond delay="0"/>
                                          </p:stCondLst>
                                        </p:cTn>
                                        <p:tgtEl>
                                          <p:spTgt spid="181254"/>
                                        </p:tgtEl>
                                        <p:attrNameLst>
                                          <p:attrName>style.visibility</p:attrName>
                                        </p:attrNameLst>
                                      </p:cBhvr>
                                      <p:to>
                                        <p:strVal val="visible"/>
                                      </p:to>
                                    </p:set>
                                    <p:animEffect transition="in" filter="box(in)">
                                      <p:cBhvr>
                                        <p:cTn id="14" dur="500"/>
                                        <p:tgtEl>
                                          <p:spTgt spid="181254"/>
                                        </p:tgtEl>
                                      </p:cBhvr>
                                    </p:animEffect>
                                  </p:childTnLst>
                                </p:cTn>
                              </p:par>
                            </p:childTnLst>
                          </p:cTn>
                        </p:par>
                        <p:par>
                          <p:cTn id="15" fill="hold">
                            <p:stCondLst>
                              <p:cond delay="1500"/>
                            </p:stCondLst>
                            <p:childTnLst>
                              <p:par>
                                <p:cTn id="16" presetID="4" presetClass="entr" presetSubtype="16" fill="hold" nodeType="afterEffect">
                                  <p:stCondLst>
                                    <p:cond delay="0"/>
                                  </p:stCondLst>
                                  <p:childTnLst>
                                    <p:set>
                                      <p:cBhvr>
                                        <p:cTn id="17" dur="1" fill="hold">
                                          <p:stCondLst>
                                            <p:cond delay="0"/>
                                          </p:stCondLst>
                                        </p:cTn>
                                        <p:tgtEl>
                                          <p:spTgt spid="181255"/>
                                        </p:tgtEl>
                                        <p:attrNameLst>
                                          <p:attrName>style.visibility</p:attrName>
                                        </p:attrNameLst>
                                      </p:cBhvr>
                                      <p:to>
                                        <p:strVal val="visible"/>
                                      </p:to>
                                    </p:set>
                                    <p:animEffect transition="in" filter="box(in)">
                                      <p:cBhvr>
                                        <p:cTn id="18" dur="500"/>
                                        <p:tgtEl>
                                          <p:spTgt spid="181255"/>
                                        </p:tgtEl>
                                      </p:cBhvr>
                                    </p:animEffect>
                                  </p:childTnLst>
                                </p:cTn>
                              </p:par>
                            </p:childTnLst>
                          </p:cTn>
                        </p:par>
                        <p:par>
                          <p:cTn id="19" fill="hold">
                            <p:stCondLst>
                              <p:cond delay="2000"/>
                            </p:stCondLst>
                            <p:childTnLst>
                              <p:par>
                                <p:cTn id="20" presetID="4" presetClass="entr" presetSubtype="16" fill="hold" nodeType="afterEffect">
                                  <p:stCondLst>
                                    <p:cond delay="0"/>
                                  </p:stCondLst>
                                  <p:childTnLst>
                                    <p:set>
                                      <p:cBhvr>
                                        <p:cTn id="21" dur="1" fill="hold">
                                          <p:stCondLst>
                                            <p:cond delay="0"/>
                                          </p:stCondLst>
                                        </p:cTn>
                                        <p:tgtEl>
                                          <p:spTgt spid="181256"/>
                                        </p:tgtEl>
                                        <p:attrNameLst>
                                          <p:attrName>style.visibility</p:attrName>
                                        </p:attrNameLst>
                                      </p:cBhvr>
                                      <p:to>
                                        <p:strVal val="visible"/>
                                      </p:to>
                                    </p:set>
                                    <p:animEffect transition="in" filter="box(in)">
                                      <p:cBhvr>
                                        <p:cTn id="22" dur="500"/>
                                        <p:tgtEl>
                                          <p:spTgt spid="181256"/>
                                        </p:tgtEl>
                                      </p:cBhvr>
                                    </p:animEffect>
                                  </p:childTnLst>
                                </p:cTn>
                              </p:par>
                            </p:childTnLst>
                          </p:cTn>
                        </p:par>
                        <p:par>
                          <p:cTn id="23" fill="hold">
                            <p:stCondLst>
                              <p:cond delay="2500"/>
                            </p:stCondLst>
                            <p:childTnLst>
                              <p:par>
                                <p:cTn id="24" presetID="4" presetClass="entr" presetSubtype="16" fill="hold" nodeType="afterEffect">
                                  <p:stCondLst>
                                    <p:cond delay="0"/>
                                  </p:stCondLst>
                                  <p:childTnLst>
                                    <p:set>
                                      <p:cBhvr>
                                        <p:cTn id="25" dur="1" fill="hold">
                                          <p:stCondLst>
                                            <p:cond delay="0"/>
                                          </p:stCondLst>
                                        </p:cTn>
                                        <p:tgtEl>
                                          <p:spTgt spid="181257"/>
                                        </p:tgtEl>
                                        <p:attrNameLst>
                                          <p:attrName>style.visibility</p:attrName>
                                        </p:attrNameLst>
                                      </p:cBhvr>
                                      <p:to>
                                        <p:strVal val="visible"/>
                                      </p:to>
                                    </p:set>
                                    <p:animEffect transition="in" filter="box(in)">
                                      <p:cBhvr>
                                        <p:cTn id="26" dur="500"/>
                                        <p:tgtEl>
                                          <p:spTgt spid="181257"/>
                                        </p:tgtEl>
                                      </p:cBhvr>
                                    </p:animEffect>
                                  </p:childTnLst>
                                </p:cTn>
                              </p:par>
                            </p:childTnLst>
                          </p:cTn>
                        </p:par>
                        <p:par>
                          <p:cTn id="27" fill="hold">
                            <p:stCondLst>
                              <p:cond delay="3000"/>
                            </p:stCondLst>
                            <p:childTnLst>
                              <p:par>
                                <p:cTn id="28" presetID="15" presetClass="entr" presetSubtype="0" fill="hold" grpId="0" nodeType="afterEffect">
                                  <p:stCondLst>
                                    <p:cond delay="0"/>
                                  </p:stCondLst>
                                  <p:childTnLst>
                                    <p:set>
                                      <p:cBhvr>
                                        <p:cTn id="29" dur="1" fill="hold">
                                          <p:stCondLst>
                                            <p:cond delay="0"/>
                                          </p:stCondLst>
                                        </p:cTn>
                                        <p:tgtEl>
                                          <p:spTgt spid="181298">
                                            <p:txEl>
                                              <p:pRg st="0" end="0"/>
                                            </p:txEl>
                                          </p:spTgt>
                                        </p:tgtEl>
                                        <p:attrNameLst>
                                          <p:attrName>style.visibility</p:attrName>
                                        </p:attrNameLst>
                                      </p:cBhvr>
                                      <p:to>
                                        <p:strVal val="visible"/>
                                      </p:to>
                                    </p:set>
                                    <p:anim calcmode="lin" valueType="num">
                                      <p:cBhvr>
                                        <p:cTn id="30" dur="1000" fill="hold"/>
                                        <p:tgtEl>
                                          <p:spTgt spid="181298">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181298">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18129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8129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4000"/>
                            </p:stCondLst>
                            <p:childTnLst>
                              <p:par>
                                <p:cTn id="35" presetID="15" presetClass="entr" presetSubtype="0" fill="hold" grpId="0" nodeType="afterEffect">
                                  <p:stCondLst>
                                    <p:cond delay="0"/>
                                  </p:stCondLst>
                                  <p:childTnLst>
                                    <p:set>
                                      <p:cBhvr>
                                        <p:cTn id="36" dur="1" fill="hold">
                                          <p:stCondLst>
                                            <p:cond delay="0"/>
                                          </p:stCondLst>
                                        </p:cTn>
                                        <p:tgtEl>
                                          <p:spTgt spid="181298">
                                            <p:txEl>
                                              <p:pRg st="1" end="1"/>
                                            </p:txEl>
                                          </p:spTgt>
                                        </p:tgtEl>
                                        <p:attrNameLst>
                                          <p:attrName>style.visibility</p:attrName>
                                        </p:attrNameLst>
                                      </p:cBhvr>
                                      <p:to>
                                        <p:strVal val="visible"/>
                                      </p:to>
                                    </p:set>
                                    <p:anim calcmode="lin" valueType="num">
                                      <p:cBhvr>
                                        <p:cTn id="37" dur="1000" fill="hold"/>
                                        <p:tgtEl>
                                          <p:spTgt spid="181298">
                                            <p:txEl>
                                              <p:pRg st="1" end="1"/>
                                            </p:txEl>
                                          </p:spTgt>
                                        </p:tgtEl>
                                        <p:attrNameLst>
                                          <p:attrName>ppt_w</p:attrName>
                                        </p:attrNameLst>
                                      </p:cBhvr>
                                      <p:tavLst>
                                        <p:tav tm="0">
                                          <p:val>
                                            <p:fltVal val="0"/>
                                          </p:val>
                                        </p:tav>
                                        <p:tav tm="100000">
                                          <p:val>
                                            <p:strVal val="#ppt_w"/>
                                          </p:val>
                                        </p:tav>
                                      </p:tavLst>
                                    </p:anim>
                                    <p:anim calcmode="lin" valueType="num">
                                      <p:cBhvr>
                                        <p:cTn id="38" dur="1000" fill="hold"/>
                                        <p:tgtEl>
                                          <p:spTgt spid="181298">
                                            <p:txEl>
                                              <p:pRg st="1" end="1"/>
                                            </p:txEl>
                                          </p:spTgt>
                                        </p:tgtEl>
                                        <p:attrNameLst>
                                          <p:attrName>ppt_h</p:attrName>
                                        </p:attrNameLst>
                                      </p:cBhvr>
                                      <p:tavLst>
                                        <p:tav tm="0">
                                          <p:val>
                                            <p:fltVal val="0"/>
                                          </p:val>
                                        </p:tav>
                                        <p:tav tm="100000">
                                          <p:val>
                                            <p:strVal val="#ppt_h"/>
                                          </p:val>
                                        </p:tav>
                                      </p:tavLst>
                                    </p:anim>
                                    <p:anim calcmode="lin" valueType="num">
                                      <p:cBhvr>
                                        <p:cTn id="39" dur="1000" fill="hold"/>
                                        <p:tgtEl>
                                          <p:spTgt spid="18129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8129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5000"/>
                            </p:stCondLst>
                            <p:childTnLst>
                              <p:par>
                                <p:cTn id="42" presetID="15" presetClass="entr" presetSubtype="0" fill="hold" grpId="0" nodeType="afterEffect">
                                  <p:stCondLst>
                                    <p:cond delay="0"/>
                                  </p:stCondLst>
                                  <p:childTnLst>
                                    <p:set>
                                      <p:cBhvr>
                                        <p:cTn id="43" dur="1" fill="hold">
                                          <p:stCondLst>
                                            <p:cond delay="0"/>
                                          </p:stCondLst>
                                        </p:cTn>
                                        <p:tgtEl>
                                          <p:spTgt spid="181298">
                                            <p:txEl>
                                              <p:pRg st="2" end="2"/>
                                            </p:txEl>
                                          </p:spTgt>
                                        </p:tgtEl>
                                        <p:attrNameLst>
                                          <p:attrName>style.visibility</p:attrName>
                                        </p:attrNameLst>
                                      </p:cBhvr>
                                      <p:to>
                                        <p:strVal val="visible"/>
                                      </p:to>
                                    </p:set>
                                    <p:anim calcmode="lin" valueType="num">
                                      <p:cBhvr>
                                        <p:cTn id="44" dur="1000" fill="hold"/>
                                        <p:tgtEl>
                                          <p:spTgt spid="181298">
                                            <p:txEl>
                                              <p:pRg st="2" end="2"/>
                                            </p:txEl>
                                          </p:spTgt>
                                        </p:tgtEl>
                                        <p:attrNameLst>
                                          <p:attrName>ppt_w</p:attrName>
                                        </p:attrNameLst>
                                      </p:cBhvr>
                                      <p:tavLst>
                                        <p:tav tm="0">
                                          <p:val>
                                            <p:fltVal val="0"/>
                                          </p:val>
                                        </p:tav>
                                        <p:tav tm="100000">
                                          <p:val>
                                            <p:strVal val="#ppt_w"/>
                                          </p:val>
                                        </p:tav>
                                      </p:tavLst>
                                    </p:anim>
                                    <p:anim calcmode="lin" valueType="num">
                                      <p:cBhvr>
                                        <p:cTn id="45" dur="1000" fill="hold"/>
                                        <p:tgtEl>
                                          <p:spTgt spid="181298">
                                            <p:txEl>
                                              <p:pRg st="2" end="2"/>
                                            </p:txEl>
                                          </p:spTgt>
                                        </p:tgtEl>
                                        <p:attrNameLst>
                                          <p:attrName>ppt_h</p:attrName>
                                        </p:attrNameLst>
                                      </p:cBhvr>
                                      <p:tavLst>
                                        <p:tav tm="0">
                                          <p:val>
                                            <p:fltVal val="0"/>
                                          </p:val>
                                        </p:tav>
                                        <p:tav tm="100000">
                                          <p:val>
                                            <p:strVal val="#ppt_h"/>
                                          </p:val>
                                        </p:tav>
                                      </p:tavLst>
                                    </p:anim>
                                    <p:anim calcmode="lin" valueType="num">
                                      <p:cBhvr>
                                        <p:cTn id="46" dur="1000" fill="hold"/>
                                        <p:tgtEl>
                                          <p:spTgt spid="18129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8129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48" fill="hold">
                            <p:stCondLst>
                              <p:cond delay="6000"/>
                            </p:stCondLst>
                            <p:childTnLst>
                              <p:par>
                                <p:cTn id="49" presetID="15" presetClass="entr" presetSubtype="0" fill="hold" grpId="0" nodeType="afterEffect">
                                  <p:stCondLst>
                                    <p:cond delay="0"/>
                                  </p:stCondLst>
                                  <p:childTnLst>
                                    <p:set>
                                      <p:cBhvr>
                                        <p:cTn id="50" dur="1" fill="hold">
                                          <p:stCondLst>
                                            <p:cond delay="0"/>
                                          </p:stCondLst>
                                        </p:cTn>
                                        <p:tgtEl>
                                          <p:spTgt spid="181298">
                                            <p:txEl>
                                              <p:pRg st="3" end="3"/>
                                            </p:txEl>
                                          </p:spTgt>
                                        </p:tgtEl>
                                        <p:attrNameLst>
                                          <p:attrName>style.visibility</p:attrName>
                                        </p:attrNameLst>
                                      </p:cBhvr>
                                      <p:to>
                                        <p:strVal val="visible"/>
                                      </p:to>
                                    </p:set>
                                    <p:anim calcmode="lin" valueType="num">
                                      <p:cBhvr>
                                        <p:cTn id="51" dur="1000" fill="hold"/>
                                        <p:tgtEl>
                                          <p:spTgt spid="181298">
                                            <p:txEl>
                                              <p:pRg st="3" end="3"/>
                                            </p:txEl>
                                          </p:spTgt>
                                        </p:tgtEl>
                                        <p:attrNameLst>
                                          <p:attrName>ppt_w</p:attrName>
                                        </p:attrNameLst>
                                      </p:cBhvr>
                                      <p:tavLst>
                                        <p:tav tm="0">
                                          <p:val>
                                            <p:fltVal val="0"/>
                                          </p:val>
                                        </p:tav>
                                        <p:tav tm="100000">
                                          <p:val>
                                            <p:strVal val="#ppt_w"/>
                                          </p:val>
                                        </p:tav>
                                      </p:tavLst>
                                    </p:anim>
                                    <p:anim calcmode="lin" valueType="num">
                                      <p:cBhvr>
                                        <p:cTn id="52" dur="1000" fill="hold"/>
                                        <p:tgtEl>
                                          <p:spTgt spid="181298">
                                            <p:txEl>
                                              <p:pRg st="3" end="3"/>
                                            </p:txEl>
                                          </p:spTgt>
                                        </p:tgtEl>
                                        <p:attrNameLst>
                                          <p:attrName>ppt_h</p:attrName>
                                        </p:attrNameLst>
                                      </p:cBhvr>
                                      <p:tavLst>
                                        <p:tav tm="0">
                                          <p:val>
                                            <p:fltVal val="0"/>
                                          </p:val>
                                        </p:tav>
                                        <p:tav tm="100000">
                                          <p:val>
                                            <p:strVal val="#ppt_h"/>
                                          </p:val>
                                        </p:tav>
                                      </p:tavLst>
                                    </p:anim>
                                    <p:anim calcmode="lin" valueType="num">
                                      <p:cBhvr>
                                        <p:cTn id="53" dur="1000" fill="hold"/>
                                        <p:tgtEl>
                                          <p:spTgt spid="18129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8129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55" fill="hold">
                            <p:stCondLst>
                              <p:cond delay="7000"/>
                            </p:stCondLst>
                            <p:childTnLst>
                              <p:par>
                                <p:cTn id="56" presetID="15" presetClass="entr" presetSubtype="0" fill="hold" grpId="0" nodeType="afterEffect">
                                  <p:stCondLst>
                                    <p:cond delay="0"/>
                                  </p:stCondLst>
                                  <p:childTnLst>
                                    <p:set>
                                      <p:cBhvr>
                                        <p:cTn id="57" dur="1" fill="hold">
                                          <p:stCondLst>
                                            <p:cond delay="0"/>
                                          </p:stCondLst>
                                        </p:cTn>
                                        <p:tgtEl>
                                          <p:spTgt spid="181298">
                                            <p:txEl>
                                              <p:pRg st="4" end="4"/>
                                            </p:txEl>
                                          </p:spTgt>
                                        </p:tgtEl>
                                        <p:attrNameLst>
                                          <p:attrName>style.visibility</p:attrName>
                                        </p:attrNameLst>
                                      </p:cBhvr>
                                      <p:to>
                                        <p:strVal val="visible"/>
                                      </p:to>
                                    </p:set>
                                    <p:anim calcmode="lin" valueType="num">
                                      <p:cBhvr>
                                        <p:cTn id="58" dur="1000" fill="hold"/>
                                        <p:tgtEl>
                                          <p:spTgt spid="181298">
                                            <p:txEl>
                                              <p:pRg st="4" end="4"/>
                                            </p:txEl>
                                          </p:spTgt>
                                        </p:tgtEl>
                                        <p:attrNameLst>
                                          <p:attrName>ppt_w</p:attrName>
                                        </p:attrNameLst>
                                      </p:cBhvr>
                                      <p:tavLst>
                                        <p:tav tm="0">
                                          <p:val>
                                            <p:fltVal val="0"/>
                                          </p:val>
                                        </p:tav>
                                        <p:tav tm="100000">
                                          <p:val>
                                            <p:strVal val="#ppt_w"/>
                                          </p:val>
                                        </p:tav>
                                      </p:tavLst>
                                    </p:anim>
                                    <p:anim calcmode="lin" valueType="num">
                                      <p:cBhvr>
                                        <p:cTn id="59" dur="1000" fill="hold"/>
                                        <p:tgtEl>
                                          <p:spTgt spid="181298">
                                            <p:txEl>
                                              <p:pRg st="4" end="4"/>
                                            </p:txEl>
                                          </p:spTgt>
                                        </p:tgtEl>
                                        <p:attrNameLst>
                                          <p:attrName>ppt_h</p:attrName>
                                        </p:attrNameLst>
                                      </p:cBhvr>
                                      <p:tavLst>
                                        <p:tav tm="0">
                                          <p:val>
                                            <p:fltVal val="0"/>
                                          </p:val>
                                        </p:tav>
                                        <p:tav tm="100000">
                                          <p:val>
                                            <p:strVal val="#ppt_h"/>
                                          </p:val>
                                        </p:tav>
                                      </p:tavLst>
                                    </p:anim>
                                    <p:anim calcmode="lin" valueType="num">
                                      <p:cBhvr>
                                        <p:cTn id="60" dur="1000" fill="hold"/>
                                        <p:tgtEl>
                                          <p:spTgt spid="18129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8129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62" fill="hold">
                            <p:stCondLst>
                              <p:cond delay="8000"/>
                            </p:stCondLst>
                            <p:childTnLst>
                              <p:par>
                                <p:cTn id="63" presetID="15" presetClass="entr" presetSubtype="0" fill="hold" grpId="0" nodeType="afterEffect">
                                  <p:stCondLst>
                                    <p:cond delay="0"/>
                                  </p:stCondLst>
                                  <p:childTnLst>
                                    <p:set>
                                      <p:cBhvr>
                                        <p:cTn id="64" dur="1" fill="hold">
                                          <p:stCondLst>
                                            <p:cond delay="0"/>
                                          </p:stCondLst>
                                        </p:cTn>
                                        <p:tgtEl>
                                          <p:spTgt spid="181299"/>
                                        </p:tgtEl>
                                        <p:attrNameLst>
                                          <p:attrName>style.visibility</p:attrName>
                                        </p:attrNameLst>
                                      </p:cBhvr>
                                      <p:to>
                                        <p:strVal val="visible"/>
                                      </p:to>
                                    </p:set>
                                    <p:anim calcmode="lin" valueType="num">
                                      <p:cBhvr>
                                        <p:cTn id="65" dur="1000" fill="hold"/>
                                        <p:tgtEl>
                                          <p:spTgt spid="181299"/>
                                        </p:tgtEl>
                                        <p:attrNameLst>
                                          <p:attrName>ppt_w</p:attrName>
                                        </p:attrNameLst>
                                      </p:cBhvr>
                                      <p:tavLst>
                                        <p:tav tm="0">
                                          <p:val>
                                            <p:fltVal val="0"/>
                                          </p:val>
                                        </p:tav>
                                        <p:tav tm="100000">
                                          <p:val>
                                            <p:strVal val="#ppt_w"/>
                                          </p:val>
                                        </p:tav>
                                      </p:tavLst>
                                    </p:anim>
                                    <p:anim calcmode="lin" valueType="num">
                                      <p:cBhvr>
                                        <p:cTn id="66" dur="1000" fill="hold"/>
                                        <p:tgtEl>
                                          <p:spTgt spid="181299"/>
                                        </p:tgtEl>
                                        <p:attrNameLst>
                                          <p:attrName>ppt_h</p:attrName>
                                        </p:attrNameLst>
                                      </p:cBhvr>
                                      <p:tavLst>
                                        <p:tav tm="0">
                                          <p:val>
                                            <p:fltVal val="0"/>
                                          </p:val>
                                        </p:tav>
                                        <p:tav tm="100000">
                                          <p:val>
                                            <p:strVal val="#ppt_h"/>
                                          </p:val>
                                        </p:tav>
                                      </p:tavLst>
                                    </p:anim>
                                    <p:anim calcmode="lin" valueType="num">
                                      <p:cBhvr>
                                        <p:cTn id="67" dur="1000" fill="hold"/>
                                        <p:tgtEl>
                                          <p:spTgt spid="181299"/>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8129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98" grpId="0" build="p" autoUpdateAnimBg="0" advAuto="0"/>
      <p:bldP spid="181299"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noGrp="1" noChangeArrowheads="1"/>
          </p:cNvSpPr>
          <p:nvPr>
            <p:ph type="sldNum" sz="quarter" idx="12"/>
          </p:nvPr>
        </p:nvSpPr>
        <p:spPr>
          <a:ln/>
        </p:spPr>
        <p:txBody>
          <a:bodyPr/>
          <a:lstStyle/>
          <a:p>
            <a:pPr>
              <a:defRPr/>
            </a:pPr>
            <a:fld id="{BA13E10F-44C1-41B4-A2B0-9E2D1B7A1004}" type="slidenum">
              <a:rPr lang="en-US"/>
              <a:pPr>
                <a:defRPr/>
              </a:pPr>
              <a:t>28</a:t>
            </a:fld>
            <a:endParaRPr lang="en-US"/>
          </a:p>
        </p:txBody>
      </p:sp>
      <p:sp>
        <p:nvSpPr>
          <p:cNvPr id="63492" name="Text Box 4" descr="webshots"/>
          <p:cNvSpPr txBox="1">
            <a:spLocks noChangeArrowheads="1"/>
          </p:cNvSpPr>
          <p:nvPr/>
        </p:nvSpPr>
        <p:spPr bwMode="auto">
          <a:xfrm>
            <a:off x="7380288" y="188913"/>
            <a:ext cx="1219200" cy="619125"/>
          </a:xfrm>
          <a:prstGeom prst="rect">
            <a:avLst/>
          </a:prstGeom>
          <a:blipFill dpi="0" rotWithShape="1">
            <a:blip r:embed="rId2"/>
            <a:srcRect/>
            <a:stretch>
              <a:fillRect/>
            </a:stretch>
          </a:blipFill>
          <a:ln w="38100">
            <a:solidFill>
              <a:srgbClr val="33CC33"/>
            </a:solidFill>
            <a:miter lim="800000"/>
            <a:headEnd/>
            <a:tailEnd/>
          </a:ln>
        </p:spPr>
        <p:txBody>
          <a:bodyPr>
            <a:spAutoFit/>
          </a:bodyPr>
          <a:lstStyle/>
          <a:p>
            <a:pPr algn="ctr" rtl="1">
              <a:spcBef>
                <a:spcPct val="50000"/>
              </a:spcBef>
            </a:pPr>
            <a:fld id="{48BA4ADF-6AAD-4CF9-A0E8-2EE4A1DF5C06}" type="datetime12">
              <a:rPr lang="ar-TN" sz="1600">
                <a:cs typeface="Times New Roman" pitchFamily="18" charset="0"/>
              </a:rPr>
              <a:pPr algn="ctr" rtl="1">
                <a:spcBef>
                  <a:spcPct val="50000"/>
                </a:spcBef>
              </a:pPr>
              <a:t>11-12-2013 8:30</a:t>
            </a:fld>
            <a:endParaRPr lang="en-US" sz="1600"/>
          </a:p>
        </p:txBody>
      </p:sp>
      <p:sp>
        <p:nvSpPr>
          <p:cNvPr id="63493" name="Oval 5" descr="webshots">
            <a:hlinkClick r:id="rId3" action="ppaction://hlinksldjump"/>
          </p:cNvPr>
          <p:cNvSpPr>
            <a:spLocks noChangeArrowheads="1"/>
          </p:cNvSpPr>
          <p:nvPr/>
        </p:nvSpPr>
        <p:spPr bwMode="auto">
          <a:xfrm>
            <a:off x="8305800" y="6400800"/>
            <a:ext cx="685800" cy="381000"/>
          </a:xfrm>
          <a:prstGeom prst="ellipse">
            <a:avLst/>
          </a:prstGeom>
          <a:blipFill dpi="0" rotWithShape="1">
            <a:blip r:embed="rId4" cstate="print"/>
            <a:srcRect/>
            <a:stretch>
              <a:fillRect/>
            </a:stretch>
          </a:blipFill>
          <a:ln w="25400" cap="sq">
            <a:solidFill>
              <a:schemeClr val="tx1"/>
            </a:solidFill>
            <a:miter lim="800000"/>
            <a:headEnd type="none" w="sm" len="sm"/>
            <a:tailEnd type="none" w="sm" len="sm"/>
          </a:ln>
        </p:spPr>
        <p:txBody>
          <a:bodyPr wrap="none" anchor="ctr"/>
          <a:lstStyle/>
          <a:p>
            <a:pPr algn="ctr" rtl="1"/>
            <a:r>
              <a:rPr lang="ar-SA" sz="1800"/>
              <a:t>الفهرس</a:t>
            </a:r>
            <a:endParaRPr lang="fr-FR" sz="1800"/>
          </a:p>
        </p:txBody>
      </p:sp>
      <p:pic>
        <p:nvPicPr>
          <p:cNvPr id="63494" name="Picture 6" descr="001"/>
          <p:cNvPicPr>
            <a:picLocks noChangeAspect="1" noChangeArrowheads="1"/>
          </p:cNvPicPr>
          <p:nvPr/>
        </p:nvPicPr>
        <p:blipFill>
          <a:blip r:embed="rId5"/>
          <a:srcRect/>
          <a:stretch>
            <a:fillRect/>
          </a:stretch>
        </p:blipFill>
        <p:spPr bwMode="auto">
          <a:xfrm>
            <a:off x="684213" y="1989138"/>
            <a:ext cx="8064500" cy="4176712"/>
          </a:xfrm>
          <a:prstGeom prst="rect">
            <a:avLst/>
          </a:prstGeom>
          <a:noFill/>
          <a:ln w="9525">
            <a:noFill/>
            <a:miter lim="800000"/>
            <a:headEnd/>
            <a:tailEnd/>
          </a:ln>
        </p:spPr>
      </p:pic>
      <p:pic>
        <p:nvPicPr>
          <p:cNvPr id="183303" name="Picture 7" descr="004"/>
          <p:cNvPicPr>
            <a:picLocks noChangeAspect="1" noChangeArrowheads="1"/>
          </p:cNvPicPr>
          <p:nvPr/>
        </p:nvPicPr>
        <p:blipFill>
          <a:blip r:embed="rId6"/>
          <a:srcRect/>
          <a:stretch>
            <a:fillRect/>
          </a:stretch>
        </p:blipFill>
        <p:spPr bwMode="auto">
          <a:xfrm>
            <a:off x="684213" y="1989138"/>
            <a:ext cx="8064500" cy="4176712"/>
          </a:xfrm>
          <a:prstGeom prst="rect">
            <a:avLst/>
          </a:prstGeom>
          <a:noFill/>
          <a:ln w="9525">
            <a:noFill/>
            <a:miter lim="800000"/>
            <a:headEnd/>
            <a:tailEnd/>
          </a:ln>
        </p:spPr>
      </p:pic>
      <p:pic>
        <p:nvPicPr>
          <p:cNvPr id="183304" name="Picture 8" descr="002"/>
          <p:cNvPicPr>
            <a:picLocks noChangeAspect="1" noChangeArrowheads="1"/>
          </p:cNvPicPr>
          <p:nvPr/>
        </p:nvPicPr>
        <p:blipFill>
          <a:blip r:embed="rId7"/>
          <a:srcRect/>
          <a:stretch>
            <a:fillRect/>
          </a:stretch>
        </p:blipFill>
        <p:spPr bwMode="auto">
          <a:xfrm>
            <a:off x="684213" y="1989138"/>
            <a:ext cx="8064500" cy="4176712"/>
          </a:xfrm>
          <a:prstGeom prst="rect">
            <a:avLst/>
          </a:prstGeom>
          <a:noFill/>
          <a:ln w="9525">
            <a:noFill/>
            <a:miter lim="800000"/>
            <a:headEnd/>
            <a:tailEnd/>
          </a:ln>
        </p:spPr>
      </p:pic>
      <p:pic>
        <p:nvPicPr>
          <p:cNvPr id="183305" name="Picture 9" descr="003"/>
          <p:cNvPicPr>
            <a:picLocks noChangeAspect="1" noChangeArrowheads="1"/>
          </p:cNvPicPr>
          <p:nvPr/>
        </p:nvPicPr>
        <p:blipFill>
          <a:blip r:embed="rId8"/>
          <a:srcRect/>
          <a:stretch>
            <a:fillRect/>
          </a:stretch>
        </p:blipFill>
        <p:spPr bwMode="auto">
          <a:xfrm>
            <a:off x="684213" y="1989138"/>
            <a:ext cx="8064500" cy="4176712"/>
          </a:xfrm>
          <a:prstGeom prst="rect">
            <a:avLst/>
          </a:prstGeom>
          <a:noFill/>
          <a:ln w="9525">
            <a:noFill/>
            <a:miter lim="800000"/>
            <a:headEnd/>
            <a:tailEnd/>
          </a:ln>
        </p:spPr>
      </p:pic>
      <p:sp>
        <p:nvSpPr>
          <p:cNvPr id="183306" name="Rectangle 10" descr="صحراء"/>
          <p:cNvSpPr>
            <a:spLocks noGrp="1" noChangeArrowheads="1"/>
          </p:cNvSpPr>
          <p:nvPr>
            <p:ph type="body" idx="1"/>
          </p:nvPr>
        </p:nvSpPr>
        <p:spPr>
          <a:xfrm>
            <a:off x="684213" y="1981200"/>
            <a:ext cx="8064500" cy="4184650"/>
          </a:xfrm>
          <a:ln w="47625">
            <a:solidFill>
              <a:srgbClr val="33CC33"/>
            </a:solidFill>
          </a:ln>
          <a:effectLst>
            <a:prstShdw prst="shdw17" dist="17961" dir="2700000">
              <a:srgbClr val="1F7A1F"/>
            </a:prstShdw>
          </a:effectLst>
        </p:spPr>
        <p:txBody>
          <a:bodyPr/>
          <a:lstStyle/>
          <a:p>
            <a:pPr marL="609600" indent="-609600">
              <a:lnSpc>
                <a:spcPct val="110000"/>
              </a:lnSpc>
              <a:buFontTx/>
              <a:buNone/>
            </a:pPr>
            <a:r>
              <a:rPr lang="ar-SA" sz="2000" b="1" smtClean="0">
                <a:solidFill>
                  <a:srgbClr val="33CC33"/>
                </a:solidFill>
              </a:rPr>
              <a:t>المشروع :</a:t>
            </a:r>
            <a:r>
              <a:rPr lang="ar-SA" sz="2000" b="1" smtClean="0"/>
              <a:t> </a:t>
            </a:r>
            <a:r>
              <a:rPr lang="ar-TN" sz="2000" b="1" smtClean="0">
                <a:solidFill>
                  <a:srgbClr val="0000FF"/>
                </a:solidFill>
              </a:rPr>
              <a:t>إنجاز موقع واب المدرسة</a:t>
            </a:r>
            <a:r>
              <a:rPr lang="ar-TN" sz="2000" b="1" smtClean="0"/>
              <a:t> </a:t>
            </a:r>
            <a:r>
              <a:rPr lang="ar-SA" sz="2000" b="1" smtClean="0"/>
              <a:t>          </a:t>
            </a:r>
            <a:r>
              <a:rPr lang="ar-SA" sz="2000" b="1" smtClean="0">
                <a:solidFill>
                  <a:srgbClr val="33CC33"/>
                </a:solidFill>
              </a:rPr>
              <a:t>الحصّة :</a:t>
            </a:r>
            <a:r>
              <a:rPr lang="ar-TN" sz="2000" b="1" smtClean="0"/>
              <a:t>الثانية</a:t>
            </a:r>
          </a:p>
          <a:p>
            <a:pPr marL="609600" indent="-609600">
              <a:lnSpc>
                <a:spcPct val="110000"/>
              </a:lnSpc>
              <a:buFontTx/>
              <a:buNone/>
            </a:pPr>
            <a:r>
              <a:rPr lang="ar-SA" sz="2000" b="1" smtClean="0">
                <a:solidFill>
                  <a:srgbClr val="33CC33"/>
                </a:solidFill>
              </a:rPr>
              <a:t>الكفاية المستهدفة :</a:t>
            </a:r>
            <a:r>
              <a:rPr lang="ar-SA" sz="2000" b="1" smtClean="0"/>
              <a:t> يتحكم المتعلم في استعمال الأدوات التقنية اللازمة لتكنولوجيات المعلومات والاتصال . </a:t>
            </a:r>
          </a:p>
          <a:p>
            <a:pPr marL="609600" indent="-609600">
              <a:lnSpc>
                <a:spcPct val="110000"/>
              </a:lnSpc>
              <a:buFontTx/>
              <a:buNone/>
            </a:pPr>
            <a:r>
              <a:rPr lang="ar-SA" sz="2000" b="1" smtClean="0">
                <a:solidFill>
                  <a:srgbClr val="33CC33"/>
                </a:solidFill>
              </a:rPr>
              <a:t>الأهداف المميّزة :</a:t>
            </a:r>
            <a:r>
              <a:rPr lang="ar-SA" sz="2000" b="1" smtClean="0"/>
              <a:t> </a:t>
            </a:r>
            <a:r>
              <a:rPr lang="ar-TN" sz="2000" b="1" smtClean="0"/>
              <a:t> 1. استعمال الحاسوب و الأجهزة الطرفية و نظم التشغيل 2. استعمال برمجيات 3. استعمال الأدوات الملائمة للتواصل مع الآخرين </a:t>
            </a:r>
            <a:endParaRPr lang="ar-SA" sz="2000" b="1" smtClean="0"/>
          </a:p>
          <a:p>
            <a:pPr marL="609600" indent="-609600">
              <a:lnSpc>
                <a:spcPct val="110000"/>
              </a:lnSpc>
              <a:buFontTx/>
              <a:buNone/>
            </a:pPr>
            <a:r>
              <a:rPr lang="ar-SA" sz="2000" b="1" smtClean="0">
                <a:solidFill>
                  <a:srgbClr val="33CC33"/>
                </a:solidFill>
              </a:rPr>
              <a:t>المحتوى :</a:t>
            </a:r>
            <a:r>
              <a:rPr lang="ar-SA" sz="2000" b="1" smtClean="0"/>
              <a:t> إنشاء موقع واب: - فتح برمجية إعداد صفحات الواب – اختيار من القائمة "ملف" الأمر" جديد، صفحة أو موقع واب – اختيار إنشاء موقع واب فارغ ( عادي ) – تحديد اسم الموقع ومكان إنشائه على الحاسوب – ملاحظة عملية إنشاء الموقع في المكان المحدد و إنشاء مجلدين فرعيين مجلد خاص وآخر لحفظ الصور وصفحة واب فارغة تصميم صفحة الاستقبال و إعدادها حسب مثال محدد</a:t>
            </a:r>
          </a:p>
          <a:p>
            <a:pPr marL="609600" indent="-609600">
              <a:lnSpc>
                <a:spcPct val="110000"/>
              </a:lnSpc>
              <a:buFontTx/>
              <a:buNone/>
            </a:pPr>
            <a:r>
              <a:rPr lang="ar-SA" sz="2000" b="1" smtClean="0">
                <a:solidFill>
                  <a:srgbClr val="33CC33"/>
                </a:solidFill>
              </a:rPr>
              <a:t>هدف الحصّة :</a:t>
            </a:r>
            <a:r>
              <a:rPr lang="ar-SA" sz="2000" b="1" smtClean="0"/>
              <a:t> أن يكون المتعلّم قادرا على تصميم و إعداد صفحة الاستقبال لموقع الواب</a:t>
            </a:r>
            <a:r>
              <a:rPr lang="fr-FR" sz="2000" smtClean="0"/>
              <a:t> </a:t>
            </a:r>
            <a:r>
              <a:rPr lang="ar-SA" sz="2000" smtClean="0"/>
              <a:t> </a:t>
            </a:r>
            <a:r>
              <a:rPr lang="ar-SA" sz="2000" b="1" smtClean="0">
                <a:cs typeface="Traditional Arabic" pitchFamily="2" charset="-78"/>
              </a:rPr>
              <a:t> </a:t>
            </a:r>
          </a:p>
        </p:txBody>
      </p:sp>
      <p:sp>
        <p:nvSpPr>
          <p:cNvPr id="183307" name="AutoShape 11" descr="webshots">
            <a:hlinkClick r:id="rId9" action="ppaction://hlinkfile"/>
          </p:cNvPr>
          <p:cNvSpPr>
            <a:spLocks noChangeArrowheads="1"/>
          </p:cNvSpPr>
          <p:nvPr/>
        </p:nvSpPr>
        <p:spPr bwMode="auto">
          <a:xfrm>
            <a:off x="7067550" y="1268413"/>
            <a:ext cx="1752600" cy="533400"/>
          </a:xfrm>
          <a:prstGeom prst="flowChartTerminator">
            <a:avLst/>
          </a:prstGeom>
          <a:blipFill dpi="0" rotWithShape="0">
            <a:blip r:embed="rId10"/>
            <a:srcRect/>
            <a:stretch>
              <a:fillRect/>
            </a:stretch>
          </a:blipFill>
          <a:ln w="47625">
            <a:solidFill>
              <a:srgbClr val="33CC33"/>
            </a:solidFill>
            <a:miter lim="800000"/>
            <a:headEnd/>
            <a:tailEnd/>
          </a:ln>
          <a:effectLst>
            <a:prstShdw prst="shdw17" dist="17961" dir="2700000">
              <a:srgbClr val="1F7A1F"/>
            </a:prstShdw>
          </a:effectLst>
        </p:spPr>
        <p:txBody>
          <a:bodyPr wrap="none" anchor="ctr"/>
          <a:lstStyle/>
          <a:p>
            <a:pPr algn="ctr" rtl="1"/>
            <a:r>
              <a:rPr lang="ar-TN" sz="2800">
                <a:cs typeface="Traditional Arabic" pitchFamily="2" charset="-78"/>
              </a:rPr>
              <a:t>جذاذة النّشاط</a:t>
            </a:r>
            <a:endParaRPr lang="fr-FR" sz="2800">
              <a:cs typeface="Traditional Arabic" pitchFamily="2" charset="-78"/>
            </a:endParaRPr>
          </a:p>
        </p:txBody>
      </p:sp>
      <p:sp>
        <p:nvSpPr>
          <p:cNvPr id="63500" name="Oval 12" descr="webshots"/>
          <p:cNvSpPr>
            <a:spLocks noChangeArrowheads="1"/>
          </p:cNvSpPr>
          <p:nvPr/>
        </p:nvSpPr>
        <p:spPr bwMode="auto">
          <a:xfrm>
            <a:off x="250825" y="6400800"/>
            <a:ext cx="685800" cy="381000"/>
          </a:xfrm>
          <a:prstGeom prst="ellipse">
            <a:avLst/>
          </a:prstGeom>
          <a:blipFill dpi="0" rotWithShape="1">
            <a:blip r:embed="rId11"/>
            <a:srcRect/>
            <a:stretch>
              <a:fillRect/>
            </a:stretch>
          </a:blipFill>
          <a:ln w="25400" cap="sq">
            <a:solidFill>
              <a:schemeClr val="tx1"/>
            </a:solidFill>
            <a:miter lim="800000"/>
            <a:headEnd type="none" w="sm" len="sm"/>
            <a:tailEnd type="none" w="sm" len="sm"/>
          </a:ln>
        </p:spPr>
        <p:txBody>
          <a:bodyPr wrap="none" anchor="ctr"/>
          <a:lstStyle/>
          <a:p>
            <a:pPr algn="ctr" rtl="1"/>
            <a:r>
              <a:rPr lang="ar-TN">
                <a:cs typeface="Times New Roman" pitchFamily="18" charset="0"/>
              </a:rPr>
              <a:t>26</a:t>
            </a:r>
            <a:endParaRPr lang="en-US">
              <a:cs typeface="Times New Roman" pitchFamily="18" charset="0"/>
            </a:endParaRPr>
          </a:p>
        </p:txBody>
      </p:sp>
      <p:graphicFrame>
        <p:nvGraphicFramePr>
          <p:cNvPr id="13" name="Tableau 12"/>
          <p:cNvGraphicFramePr>
            <a:graphicFrameLocks noGrp="1"/>
          </p:cNvGraphicFramePr>
          <p:nvPr/>
        </p:nvGraphicFramePr>
        <p:xfrm>
          <a:off x="642910" y="285728"/>
          <a:ext cx="6096000" cy="1371600"/>
        </p:xfrm>
        <a:graphic>
          <a:graphicData uri="http://schemas.openxmlformats.org/drawingml/2006/table">
            <a:tbl>
              <a:tblPr rtl="1" firstRow="1" bandRow="1">
                <a:tableStyleId>{073A0DAA-6AF3-43AB-8588-CEC1D06C72B9}</a:tableStyleId>
              </a:tblPr>
              <a:tblGrid>
                <a:gridCol w="1527784"/>
                <a:gridCol w="1520216"/>
                <a:gridCol w="762000"/>
                <a:gridCol w="762000"/>
                <a:gridCol w="1524000"/>
              </a:tblGrid>
              <a:tr h="370840">
                <a:tc>
                  <a:txBody>
                    <a:bodyPr/>
                    <a:lstStyle/>
                    <a:p>
                      <a:pPr algn="ctr" rtl="1"/>
                      <a:endParaRPr lang="ar-SA" dirty="0"/>
                    </a:p>
                  </a:txBody>
                  <a:tcPr>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1"/>
                      <a:r>
                        <a:rPr lang="ar-SA" sz="2400" dirty="0" smtClean="0"/>
                        <a:t>14</a:t>
                      </a:r>
                      <a:r>
                        <a:rPr lang="ar-SA" sz="2400" baseline="0" dirty="0" smtClean="0"/>
                        <a:t> - 15</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gridSpan="2">
                  <a:txBody>
                    <a:bodyPr/>
                    <a:lstStyle/>
                    <a:p>
                      <a:pPr algn="ctr" rtl="1"/>
                      <a:r>
                        <a:rPr lang="ar-SA" sz="2400" dirty="0" smtClean="0"/>
                        <a:t>15 - 16</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rtl="1"/>
                      <a:endParaRPr lang="ar-SA"/>
                    </a:p>
                  </a:txBody>
                  <a:tcPr/>
                </a:tc>
                <a:tc>
                  <a:txBody>
                    <a:bodyPr/>
                    <a:lstStyle/>
                    <a:p>
                      <a:pPr algn="ctr" rtl="1"/>
                      <a:r>
                        <a:rPr lang="ar-SA" sz="2400" dirty="0" smtClean="0"/>
                        <a:t>16 - 17</a:t>
                      </a:r>
                      <a:endParaRPr lang="ar-SA" sz="2400" b="1" dirty="0"/>
                    </a:p>
                  </a:txBody>
                  <a:tcPr>
                    <a:lnL w="38100" cap="flat" cmpd="sng" algn="ctr">
                      <a:solidFill>
                        <a:schemeClr val="tx1"/>
                      </a:solidFill>
                      <a:prstDash val="solid"/>
                      <a:round/>
                      <a:headEnd type="none" w="med" len="med"/>
                      <a:tailEnd type="none" w="med" len="med"/>
                    </a:lnL>
                    <a:solidFill>
                      <a:schemeClr val="accent1">
                        <a:lumMod val="75000"/>
                      </a:schemeClr>
                    </a:solidFill>
                  </a:tcPr>
                </a:tc>
              </a:tr>
              <a:tr h="370840">
                <a:tc>
                  <a:txBody>
                    <a:bodyPr/>
                    <a:lstStyle/>
                    <a:p>
                      <a:pPr algn="ctr" rtl="1"/>
                      <a:r>
                        <a:rPr lang="ar-SA" sz="2400" b="1" dirty="0" smtClean="0"/>
                        <a:t>الاثنين </a:t>
                      </a:r>
                      <a:endParaRPr lang="ar-SA" sz="2400"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1"/>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rtl="1"/>
                      <a:r>
                        <a:rPr lang="ar-SA" sz="2400" b="1" dirty="0" smtClean="0"/>
                        <a:t>6ب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rtl="1"/>
                      <a:endParaRPr lang="ar-SA"/>
                    </a:p>
                  </a:txBody>
                  <a:tcPr/>
                </a:tc>
                <a:tc>
                  <a:txBody>
                    <a:bodyPr/>
                    <a:lstStyle/>
                    <a:p>
                      <a:pPr algn="ctr" rtl="1"/>
                      <a:r>
                        <a:rPr lang="ar-SA" sz="2400" b="1" dirty="0" smtClean="0"/>
                        <a:t>6 </a:t>
                      </a:r>
                      <a:r>
                        <a:rPr lang="ar-SA" sz="2400" b="1" dirty="0" err="1" smtClean="0"/>
                        <a:t>ب</a:t>
                      </a:r>
                      <a:endParaRPr lang="ar-SA" sz="2400"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algn="ctr" rtl="1"/>
                      <a:r>
                        <a:rPr lang="ar-SA" sz="2400" b="1" dirty="0" smtClean="0"/>
                        <a:t>الأربعاء </a:t>
                      </a:r>
                      <a:endParaRPr lang="ar-SA"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83307"/>
                                        </p:tgtEl>
                                        <p:attrNameLst>
                                          <p:attrName>style.visibility</p:attrName>
                                        </p:attrNameLst>
                                      </p:cBhvr>
                                      <p:to>
                                        <p:strVal val="visible"/>
                                      </p:to>
                                    </p:set>
                                    <p:anim calcmode="lin" valueType="num">
                                      <p:cBhvr>
                                        <p:cTn id="7" dur="1000" fill="hold"/>
                                        <p:tgtEl>
                                          <p:spTgt spid="183307"/>
                                        </p:tgtEl>
                                        <p:attrNameLst>
                                          <p:attrName>ppt_w</p:attrName>
                                        </p:attrNameLst>
                                      </p:cBhvr>
                                      <p:tavLst>
                                        <p:tav tm="0">
                                          <p:val>
                                            <p:fltVal val="0"/>
                                          </p:val>
                                        </p:tav>
                                        <p:tav tm="100000">
                                          <p:val>
                                            <p:strVal val="#ppt_w"/>
                                          </p:val>
                                        </p:tav>
                                      </p:tavLst>
                                    </p:anim>
                                    <p:anim calcmode="lin" valueType="num">
                                      <p:cBhvr>
                                        <p:cTn id="8" dur="1000" fill="hold"/>
                                        <p:tgtEl>
                                          <p:spTgt spid="183307"/>
                                        </p:tgtEl>
                                        <p:attrNameLst>
                                          <p:attrName>ppt_h</p:attrName>
                                        </p:attrNameLst>
                                      </p:cBhvr>
                                      <p:tavLst>
                                        <p:tav tm="0">
                                          <p:val>
                                            <p:fltVal val="0"/>
                                          </p:val>
                                        </p:tav>
                                        <p:tav tm="100000">
                                          <p:val>
                                            <p:strVal val="#ppt_h"/>
                                          </p:val>
                                        </p:tav>
                                      </p:tavLst>
                                    </p:anim>
                                    <p:anim calcmode="lin" valueType="num">
                                      <p:cBhvr>
                                        <p:cTn id="9" dur="1000" fill="hold"/>
                                        <p:tgtEl>
                                          <p:spTgt spid="18330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330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183306">
                                            <p:txEl>
                                              <p:pRg st="0" end="0"/>
                                            </p:txEl>
                                          </p:spTgt>
                                        </p:tgtEl>
                                        <p:attrNameLst>
                                          <p:attrName>style.visibility</p:attrName>
                                        </p:attrNameLst>
                                      </p:cBhvr>
                                      <p:to>
                                        <p:strVal val="visible"/>
                                      </p:to>
                                    </p:set>
                                    <p:anim calcmode="lin" valueType="num">
                                      <p:cBhvr>
                                        <p:cTn id="14" dur="1000" fill="hold"/>
                                        <p:tgtEl>
                                          <p:spTgt spid="18330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8330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18330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8330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183306">
                                            <p:txEl>
                                              <p:pRg st="1" end="1"/>
                                            </p:txEl>
                                          </p:spTgt>
                                        </p:tgtEl>
                                        <p:attrNameLst>
                                          <p:attrName>style.visibility</p:attrName>
                                        </p:attrNameLst>
                                      </p:cBhvr>
                                      <p:to>
                                        <p:strVal val="visible"/>
                                      </p:to>
                                    </p:set>
                                    <p:anim calcmode="lin" valueType="num">
                                      <p:cBhvr>
                                        <p:cTn id="21" dur="1000" fill="hold"/>
                                        <p:tgtEl>
                                          <p:spTgt spid="183306">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183306">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18330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8330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183306">
                                            <p:txEl>
                                              <p:pRg st="2" end="2"/>
                                            </p:txEl>
                                          </p:spTgt>
                                        </p:tgtEl>
                                        <p:attrNameLst>
                                          <p:attrName>style.visibility</p:attrName>
                                        </p:attrNameLst>
                                      </p:cBhvr>
                                      <p:to>
                                        <p:strVal val="visible"/>
                                      </p:to>
                                    </p:set>
                                    <p:anim calcmode="lin" valueType="num">
                                      <p:cBhvr>
                                        <p:cTn id="28" dur="1000" fill="hold"/>
                                        <p:tgtEl>
                                          <p:spTgt spid="183306">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183306">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18330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8330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grpId="0" nodeType="afterEffect">
                                  <p:stCondLst>
                                    <p:cond delay="0"/>
                                  </p:stCondLst>
                                  <p:childTnLst>
                                    <p:set>
                                      <p:cBhvr>
                                        <p:cTn id="34" dur="1" fill="hold">
                                          <p:stCondLst>
                                            <p:cond delay="0"/>
                                          </p:stCondLst>
                                        </p:cTn>
                                        <p:tgtEl>
                                          <p:spTgt spid="183306">
                                            <p:txEl>
                                              <p:pRg st="3" end="3"/>
                                            </p:txEl>
                                          </p:spTgt>
                                        </p:tgtEl>
                                        <p:attrNameLst>
                                          <p:attrName>style.visibility</p:attrName>
                                        </p:attrNameLst>
                                      </p:cBhvr>
                                      <p:to>
                                        <p:strVal val="visible"/>
                                      </p:to>
                                    </p:set>
                                    <p:anim calcmode="lin" valueType="num">
                                      <p:cBhvr>
                                        <p:cTn id="35" dur="1000" fill="hold"/>
                                        <p:tgtEl>
                                          <p:spTgt spid="183306">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183306">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18330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330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grpId="0" nodeType="afterEffect">
                                  <p:stCondLst>
                                    <p:cond delay="0"/>
                                  </p:stCondLst>
                                  <p:childTnLst>
                                    <p:set>
                                      <p:cBhvr>
                                        <p:cTn id="41" dur="1" fill="hold">
                                          <p:stCondLst>
                                            <p:cond delay="0"/>
                                          </p:stCondLst>
                                        </p:cTn>
                                        <p:tgtEl>
                                          <p:spTgt spid="183306">
                                            <p:txEl>
                                              <p:pRg st="4" end="4"/>
                                            </p:txEl>
                                          </p:spTgt>
                                        </p:tgtEl>
                                        <p:attrNameLst>
                                          <p:attrName>style.visibility</p:attrName>
                                        </p:attrNameLst>
                                      </p:cBhvr>
                                      <p:to>
                                        <p:strVal val="visible"/>
                                      </p:to>
                                    </p:set>
                                    <p:anim calcmode="lin" valueType="num">
                                      <p:cBhvr>
                                        <p:cTn id="42" dur="1000" fill="hold"/>
                                        <p:tgtEl>
                                          <p:spTgt spid="183306">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183306">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18330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8330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5" presetClass="entr" presetSubtype="10" fill="hold" nodeType="afterEffect">
                                  <p:stCondLst>
                                    <p:cond delay="0"/>
                                  </p:stCondLst>
                                  <p:childTnLst>
                                    <p:set>
                                      <p:cBhvr>
                                        <p:cTn id="48" dur="1" fill="hold">
                                          <p:stCondLst>
                                            <p:cond delay="0"/>
                                          </p:stCondLst>
                                        </p:cTn>
                                        <p:tgtEl>
                                          <p:spTgt spid="183303"/>
                                        </p:tgtEl>
                                        <p:attrNameLst>
                                          <p:attrName>style.visibility</p:attrName>
                                        </p:attrNameLst>
                                      </p:cBhvr>
                                      <p:to>
                                        <p:strVal val="visible"/>
                                      </p:to>
                                    </p:set>
                                    <p:animEffect transition="in" filter="checkerboard(across)">
                                      <p:cBhvr>
                                        <p:cTn id="49" dur="500"/>
                                        <p:tgtEl>
                                          <p:spTgt spid="183303"/>
                                        </p:tgtEl>
                                      </p:cBhvr>
                                    </p:animEffect>
                                  </p:childTnLst>
                                </p:cTn>
                              </p:par>
                            </p:childTnLst>
                          </p:cTn>
                        </p:par>
                        <p:par>
                          <p:cTn id="50" fill="hold">
                            <p:stCondLst>
                              <p:cond delay="6500"/>
                            </p:stCondLst>
                            <p:childTnLst>
                              <p:par>
                                <p:cTn id="51" presetID="5" presetClass="entr" presetSubtype="10" fill="hold" nodeType="afterEffect">
                                  <p:stCondLst>
                                    <p:cond delay="0"/>
                                  </p:stCondLst>
                                  <p:childTnLst>
                                    <p:set>
                                      <p:cBhvr>
                                        <p:cTn id="52" dur="1" fill="hold">
                                          <p:stCondLst>
                                            <p:cond delay="0"/>
                                          </p:stCondLst>
                                        </p:cTn>
                                        <p:tgtEl>
                                          <p:spTgt spid="183304"/>
                                        </p:tgtEl>
                                        <p:attrNameLst>
                                          <p:attrName>style.visibility</p:attrName>
                                        </p:attrNameLst>
                                      </p:cBhvr>
                                      <p:to>
                                        <p:strVal val="visible"/>
                                      </p:to>
                                    </p:set>
                                    <p:animEffect transition="in" filter="checkerboard(across)">
                                      <p:cBhvr>
                                        <p:cTn id="53" dur="500"/>
                                        <p:tgtEl>
                                          <p:spTgt spid="183304"/>
                                        </p:tgtEl>
                                      </p:cBhvr>
                                    </p:animEffect>
                                  </p:childTnLst>
                                </p:cTn>
                              </p:par>
                            </p:childTnLst>
                          </p:cTn>
                        </p:par>
                        <p:par>
                          <p:cTn id="54" fill="hold">
                            <p:stCondLst>
                              <p:cond delay="7000"/>
                            </p:stCondLst>
                            <p:childTnLst>
                              <p:par>
                                <p:cTn id="55" presetID="5" presetClass="entr" presetSubtype="10" fill="hold" nodeType="afterEffect">
                                  <p:stCondLst>
                                    <p:cond delay="0"/>
                                  </p:stCondLst>
                                  <p:childTnLst>
                                    <p:set>
                                      <p:cBhvr>
                                        <p:cTn id="56" dur="1" fill="hold">
                                          <p:stCondLst>
                                            <p:cond delay="0"/>
                                          </p:stCondLst>
                                        </p:cTn>
                                        <p:tgtEl>
                                          <p:spTgt spid="183305"/>
                                        </p:tgtEl>
                                        <p:attrNameLst>
                                          <p:attrName>style.visibility</p:attrName>
                                        </p:attrNameLst>
                                      </p:cBhvr>
                                      <p:to>
                                        <p:strVal val="visible"/>
                                      </p:to>
                                    </p:set>
                                    <p:animEffect transition="in" filter="checkerboard(across)">
                                      <p:cBhvr>
                                        <p:cTn id="57" dur="500"/>
                                        <p:tgtEl>
                                          <p:spTgt spid="183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6" grpId="0" build="p" autoUpdateAnimBg="0" advAuto="0"/>
      <p:bldP spid="183307"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noGrp="1" noChangeArrowheads="1"/>
          </p:cNvSpPr>
          <p:nvPr>
            <p:ph type="sldNum" sz="quarter" idx="12"/>
          </p:nvPr>
        </p:nvSpPr>
        <p:spPr>
          <a:ln/>
        </p:spPr>
        <p:txBody>
          <a:bodyPr/>
          <a:lstStyle/>
          <a:p>
            <a:pPr>
              <a:defRPr/>
            </a:pPr>
            <a:fld id="{D5FDA391-6B1C-4750-A569-C410564D21E5}" type="slidenum">
              <a:rPr lang="en-US"/>
              <a:pPr>
                <a:defRPr/>
              </a:pPr>
              <a:t>29</a:t>
            </a:fld>
            <a:endParaRPr lang="en-US"/>
          </a:p>
        </p:txBody>
      </p:sp>
      <p:sp>
        <p:nvSpPr>
          <p:cNvPr id="64516" name="Text Box 4" descr="webshots"/>
          <p:cNvSpPr txBox="1">
            <a:spLocks noChangeArrowheads="1"/>
          </p:cNvSpPr>
          <p:nvPr/>
        </p:nvSpPr>
        <p:spPr bwMode="auto">
          <a:xfrm>
            <a:off x="7380288" y="188913"/>
            <a:ext cx="1219200" cy="619125"/>
          </a:xfrm>
          <a:prstGeom prst="rect">
            <a:avLst/>
          </a:prstGeom>
          <a:blipFill dpi="0" rotWithShape="1">
            <a:blip r:embed="rId2"/>
            <a:srcRect/>
            <a:stretch>
              <a:fillRect/>
            </a:stretch>
          </a:blipFill>
          <a:ln w="38100">
            <a:solidFill>
              <a:srgbClr val="33CC33"/>
            </a:solidFill>
            <a:miter lim="800000"/>
            <a:headEnd/>
            <a:tailEnd/>
          </a:ln>
        </p:spPr>
        <p:txBody>
          <a:bodyPr>
            <a:spAutoFit/>
          </a:bodyPr>
          <a:lstStyle/>
          <a:p>
            <a:pPr algn="ctr" rtl="1">
              <a:spcBef>
                <a:spcPct val="50000"/>
              </a:spcBef>
            </a:pPr>
            <a:fld id="{9E081953-FE36-4CAD-926D-5AAB75D59E98}" type="datetime12">
              <a:rPr lang="ar-TN" sz="1600">
                <a:cs typeface="Times New Roman" pitchFamily="18" charset="0"/>
              </a:rPr>
              <a:pPr algn="ctr" rtl="1">
                <a:spcBef>
                  <a:spcPct val="50000"/>
                </a:spcBef>
              </a:pPr>
              <a:t>11-12-2013 8:30</a:t>
            </a:fld>
            <a:endParaRPr lang="en-US" sz="1600"/>
          </a:p>
        </p:txBody>
      </p:sp>
      <p:sp>
        <p:nvSpPr>
          <p:cNvPr id="64517" name="Oval 5" descr="webshots">
            <a:hlinkClick r:id="rId3" action="ppaction://hlinksldjump"/>
          </p:cNvPr>
          <p:cNvSpPr>
            <a:spLocks noChangeArrowheads="1"/>
          </p:cNvSpPr>
          <p:nvPr/>
        </p:nvSpPr>
        <p:spPr bwMode="auto">
          <a:xfrm>
            <a:off x="8305800" y="6400800"/>
            <a:ext cx="685800" cy="381000"/>
          </a:xfrm>
          <a:prstGeom prst="ellipse">
            <a:avLst/>
          </a:prstGeom>
          <a:blipFill dpi="0" rotWithShape="1">
            <a:blip r:embed="rId4"/>
            <a:srcRect/>
            <a:stretch>
              <a:fillRect/>
            </a:stretch>
          </a:blipFill>
          <a:ln w="25400" cap="sq">
            <a:solidFill>
              <a:schemeClr val="tx1"/>
            </a:solidFill>
            <a:miter lim="800000"/>
            <a:headEnd type="none" w="sm" len="sm"/>
            <a:tailEnd type="none" w="sm" len="sm"/>
          </a:ln>
        </p:spPr>
        <p:txBody>
          <a:bodyPr wrap="none" anchor="ctr"/>
          <a:lstStyle/>
          <a:p>
            <a:pPr algn="ctr" rtl="1"/>
            <a:r>
              <a:rPr lang="ar-SA" sz="1800"/>
              <a:t>الفهرس</a:t>
            </a:r>
            <a:endParaRPr lang="fr-FR" sz="1800"/>
          </a:p>
        </p:txBody>
      </p:sp>
      <p:pic>
        <p:nvPicPr>
          <p:cNvPr id="64518" name="Picture 6" descr="001"/>
          <p:cNvPicPr>
            <a:picLocks noChangeAspect="1" noChangeArrowheads="1"/>
          </p:cNvPicPr>
          <p:nvPr/>
        </p:nvPicPr>
        <p:blipFill>
          <a:blip r:embed="rId5"/>
          <a:srcRect/>
          <a:stretch>
            <a:fillRect/>
          </a:stretch>
        </p:blipFill>
        <p:spPr bwMode="auto">
          <a:xfrm>
            <a:off x="684213" y="1989138"/>
            <a:ext cx="8064500" cy="4176712"/>
          </a:xfrm>
          <a:prstGeom prst="rect">
            <a:avLst/>
          </a:prstGeom>
          <a:noFill/>
          <a:ln w="9525">
            <a:noFill/>
            <a:miter lim="800000"/>
            <a:headEnd/>
            <a:tailEnd/>
          </a:ln>
        </p:spPr>
      </p:pic>
      <p:pic>
        <p:nvPicPr>
          <p:cNvPr id="184327" name="Picture 7" descr="004"/>
          <p:cNvPicPr>
            <a:picLocks noChangeAspect="1" noChangeArrowheads="1"/>
          </p:cNvPicPr>
          <p:nvPr/>
        </p:nvPicPr>
        <p:blipFill>
          <a:blip r:embed="rId6"/>
          <a:srcRect/>
          <a:stretch>
            <a:fillRect/>
          </a:stretch>
        </p:blipFill>
        <p:spPr bwMode="auto">
          <a:xfrm>
            <a:off x="684213" y="1989138"/>
            <a:ext cx="8064500" cy="4176712"/>
          </a:xfrm>
          <a:prstGeom prst="rect">
            <a:avLst/>
          </a:prstGeom>
          <a:noFill/>
          <a:ln w="9525">
            <a:noFill/>
            <a:miter lim="800000"/>
            <a:headEnd/>
            <a:tailEnd/>
          </a:ln>
        </p:spPr>
      </p:pic>
      <p:pic>
        <p:nvPicPr>
          <p:cNvPr id="184328" name="Picture 8" descr="002"/>
          <p:cNvPicPr>
            <a:picLocks noChangeAspect="1" noChangeArrowheads="1"/>
          </p:cNvPicPr>
          <p:nvPr/>
        </p:nvPicPr>
        <p:blipFill>
          <a:blip r:embed="rId7"/>
          <a:srcRect/>
          <a:stretch>
            <a:fillRect/>
          </a:stretch>
        </p:blipFill>
        <p:spPr bwMode="auto">
          <a:xfrm>
            <a:off x="684213" y="1989138"/>
            <a:ext cx="8064500" cy="4176712"/>
          </a:xfrm>
          <a:prstGeom prst="rect">
            <a:avLst/>
          </a:prstGeom>
          <a:noFill/>
          <a:ln w="9525">
            <a:noFill/>
            <a:miter lim="800000"/>
            <a:headEnd/>
            <a:tailEnd/>
          </a:ln>
        </p:spPr>
      </p:pic>
      <p:pic>
        <p:nvPicPr>
          <p:cNvPr id="184329" name="Picture 9" descr="003"/>
          <p:cNvPicPr>
            <a:picLocks noChangeAspect="1" noChangeArrowheads="1"/>
          </p:cNvPicPr>
          <p:nvPr/>
        </p:nvPicPr>
        <p:blipFill>
          <a:blip r:embed="rId8"/>
          <a:srcRect/>
          <a:stretch>
            <a:fillRect/>
          </a:stretch>
        </p:blipFill>
        <p:spPr bwMode="auto">
          <a:xfrm>
            <a:off x="684213" y="1989138"/>
            <a:ext cx="8064500" cy="4176712"/>
          </a:xfrm>
          <a:prstGeom prst="rect">
            <a:avLst/>
          </a:prstGeom>
          <a:noFill/>
          <a:ln w="9525">
            <a:noFill/>
            <a:miter lim="800000"/>
            <a:headEnd/>
            <a:tailEnd/>
          </a:ln>
        </p:spPr>
      </p:pic>
      <p:sp>
        <p:nvSpPr>
          <p:cNvPr id="184330" name="Rectangle 10" descr="صحراء"/>
          <p:cNvSpPr>
            <a:spLocks noGrp="1" noChangeArrowheads="1"/>
          </p:cNvSpPr>
          <p:nvPr>
            <p:ph type="body" idx="1"/>
          </p:nvPr>
        </p:nvSpPr>
        <p:spPr>
          <a:xfrm>
            <a:off x="684213" y="1981200"/>
            <a:ext cx="8064500" cy="4184650"/>
          </a:xfrm>
          <a:ln w="47625">
            <a:solidFill>
              <a:srgbClr val="33CC33"/>
            </a:solidFill>
          </a:ln>
          <a:effectLst>
            <a:prstShdw prst="shdw17" dist="17961" dir="2700000">
              <a:srgbClr val="1F7A1F"/>
            </a:prstShdw>
          </a:effectLst>
        </p:spPr>
        <p:txBody>
          <a:bodyPr/>
          <a:lstStyle/>
          <a:p>
            <a:pPr marL="609600" indent="-609600">
              <a:lnSpc>
                <a:spcPct val="120000"/>
              </a:lnSpc>
              <a:buFontTx/>
              <a:buNone/>
            </a:pPr>
            <a:r>
              <a:rPr lang="ar-SA" sz="2000" b="1" smtClean="0">
                <a:solidFill>
                  <a:srgbClr val="33CC33"/>
                </a:solidFill>
              </a:rPr>
              <a:t>المشروع :</a:t>
            </a:r>
            <a:r>
              <a:rPr lang="ar-SA" sz="2000" b="1" smtClean="0"/>
              <a:t> </a:t>
            </a:r>
            <a:r>
              <a:rPr lang="ar-TN" sz="2000" b="1" smtClean="0">
                <a:solidFill>
                  <a:srgbClr val="0000FF"/>
                </a:solidFill>
              </a:rPr>
              <a:t>إنجاز موقع واب المدرسة</a:t>
            </a:r>
            <a:r>
              <a:rPr lang="ar-TN" sz="2000" b="1" smtClean="0"/>
              <a:t> </a:t>
            </a:r>
            <a:r>
              <a:rPr lang="ar-SA" sz="2000" b="1" smtClean="0"/>
              <a:t>        </a:t>
            </a:r>
            <a:r>
              <a:rPr lang="ar-SA" sz="2000" b="1" smtClean="0">
                <a:solidFill>
                  <a:srgbClr val="33CC33"/>
                </a:solidFill>
              </a:rPr>
              <a:t>الحصّة :</a:t>
            </a:r>
            <a:r>
              <a:rPr lang="ar-TN" sz="2000" b="1" smtClean="0"/>
              <a:t>الثالثة </a:t>
            </a:r>
            <a:endParaRPr lang="ar-SA" sz="2000" b="1" smtClean="0"/>
          </a:p>
          <a:p>
            <a:pPr marL="609600" indent="-609600">
              <a:lnSpc>
                <a:spcPct val="120000"/>
              </a:lnSpc>
              <a:buFontTx/>
              <a:buNone/>
            </a:pPr>
            <a:r>
              <a:rPr lang="ar-SA" sz="2000" b="1" smtClean="0">
                <a:solidFill>
                  <a:srgbClr val="33CC33"/>
                </a:solidFill>
              </a:rPr>
              <a:t>الكفاية المستهدفة :</a:t>
            </a:r>
            <a:r>
              <a:rPr lang="ar-SA" sz="2000" b="1" smtClean="0"/>
              <a:t> يتحكم المتعلم في استعمال الأدوات التقنية اللازمة لتكنولوجيات المعلومات والاتصال . </a:t>
            </a:r>
          </a:p>
          <a:p>
            <a:pPr marL="609600" indent="-609600">
              <a:lnSpc>
                <a:spcPct val="120000"/>
              </a:lnSpc>
              <a:buFontTx/>
              <a:buNone/>
            </a:pPr>
            <a:r>
              <a:rPr lang="ar-SA" sz="2000" b="1" smtClean="0">
                <a:solidFill>
                  <a:srgbClr val="33CC33"/>
                </a:solidFill>
              </a:rPr>
              <a:t>الأهداف المميّزة :</a:t>
            </a:r>
            <a:r>
              <a:rPr lang="ar-SA" sz="2000" b="1" smtClean="0"/>
              <a:t> </a:t>
            </a:r>
            <a:r>
              <a:rPr lang="ar-TN" sz="2000" b="1" smtClean="0"/>
              <a:t> 1. استعمال الحاسوب و الأجهزة الطرفية و نظم التشغيل </a:t>
            </a:r>
          </a:p>
          <a:p>
            <a:pPr marL="609600" indent="-609600">
              <a:lnSpc>
                <a:spcPct val="120000"/>
              </a:lnSpc>
              <a:buFontTx/>
              <a:buNone/>
            </a:pPr>
            <a:r>
              <a:rPr lang="ar-TN" sz="2000" b="1" smtClean="0"/>
              <a:t>2. استعمال برمجيات 3. استعمال الأدوات الملائمة للتواصل مع الآخرين </a:t>
            </a:r>
            <a:endParaRPr lang="ar-SA" sz="2000" b="1" smtClean="0"/>
          </a:p>
          <a:p>
            <a:pPr marL="609600" indent="-609600">
              <a:lnSpc>
                <a:spcPct val="120000"/>
              </a:lnSpc>
              <a:buFontTx/>
              <a:buNone/>
            </a:pPr>
            <a:r>
              <a:rPr lang="ar-SA" sz="2000" b="1" smtClean="0">
                <a:solidFill>
                  <a:srgbClr val="33CC33"/>
                </a:solidFill>
              </a:rPr>
              <a:t>المحتوى :</a:t>
            </a:r>
            <a:r>
              <a:rPr lang="ar-SA" sz="2000" b="1" smtClean="0"/>
              <a:t> إنشاء صفحة واب ( إعداد الصفحة المخصصة للتعريف بالمدرسة ) – إدراج نص وتوضيبه – معالجة صور وإدراجها إنشاء روابط تشعبية</a:t>
            </a:r>
            <a:endParaRPr lang="ar-TN" sz="2000" b="1" smtClean="0"/>
          </a:p>
          <a:p>
            <a:pPr marL="609600" indent="-609600">
              <a:lnSpc>
                <a:spcPct val="120000"/>
              </a:lnSpc>
              <a:buFontTx/>
              <a:buNone/>
            </a:pPr>
            <a:r>
              <a:rPr lang="ar-SA" sz="2000" b="1" smtClean="0"/>
              <a:t> – استعمال المبحر للمعاينة – حفظ العمل المنجز .</a:t>
            </a:r>
          </a:p>
          <a:p>
            <a:pPr marL="609600" indent="-609600">
              <a:lnSpc>
                <a:spcPct val="120000"/>
              </a:lnSpc>
              <a:buFontTx/>
              <a:buNone/>
            </a:pPr>
            <a:r>
              <a:rPr lang="ar-SA" sz="2000" b="1" smtClean="0">
                <a:solidFill>
                  <a:srgbClr val="33CC33"/>
                </a:solidFill>
              </a:rPr>
              <a:t>هدف الحصّة :</a:t>
            </a:r>
            <a:r>
              <a:rPr lang="ar-SA" sz="2000" b="1" smtClean="0"/>
              <a:t> أن يكون المتعلّم قادرا على إدراج نصوص و صور و روابط تشعبية في صفحة واب.</a:t>
            </a:r>
            <a:r>
              <a:rPr lang="ar-SA" sz="2000" smtClean="0"/>
              <a:t> </a:t>
            </a:r>
          </a:p>
        </p:txBody>
      </p:sp>
      <p:sp>
        <p:nvSpPr>
          <p:cNvPr id="184331" name="AutoShape 11" descr="webshots">
            <a:hlinkClick r:id="rId9" action="ppaction://hlinkfile"/>
          </p:cNvPr>
          <p:cNvSpPr>
            <a:spLocks noChangeArrowheads="1"/>
          </p:cNvSpPr>
          <p:nvPr/>
        </p:nvSpPr>
        <p:spPr bwMode="auto">
          <a:xfrm>
            <a:off x="7067550" y="1268413"/>
            <a:ext cx="1752600" cy="533400"/>
          </a:xfrm>
          <a:prstGeom prst="flowChartTerminator">
            <a:avLst/>
          </a:prstGeom>
          <a:blipFill dpi="0" rotWithShape="0">
            <a:blip r:embed="rId10"/>
            <a:srcRect/>
            <a:stretch>
              <a:fillRect/>
            </a:stretch>
          </a:blipFill>
          <a:ln w="47625">
            <a:solidFill>
              <a:srgbClr val="33CC33"/>
            </a:solidFill>
            <a:miter lim="800000"/>
            <a:headEnd/>
            <a:tailEnd/>
          </a:ln>
          <a:effectLst>
            <a:prstShdw prst="shdw17" dist="17961" dir="2700000">
              <a:srgbClr val="1F7A1F"/>
            </a:prstShdw>
          </a:effectLst>
        </p:spPr>
        <p:txBody>
          <a:bodyPr wrap="none" anchor="ctr"/>
          <a:lstStyle/>
          <a:p>
            <a:pPr algn="ctr" rtl="1"/>
            <a:r>
              <a:rPr lang="ar-TN" sz="2800">
                <a:cs typeface="Traditional Arabic" pitchFamily="2" charset="-78"/>
              </a:rPr>
              <a:t>جذاذة النّشاط</a:t>
            </a:r>
            <a:endParaRPr lang="fr-FR" sz="2800">
              <a:cs typeface="Traditional Arabic" pitchFamily="2" charset="-78"/>
            </a:endParaRPr>
          </a:p>
        </p:txBody>
      </p:sp>
      <p:sp>
        <p:nvSpPr>
          <p:cNvPr id="64524" name="Oval 12" descr="webshots"/>
          <p:cNvSpPr>
            <a:spLocks noChangeArrowheads="1"/>
          </p:cNvSpPr>
          <p:nvPr/>
        </p:nvSpPr>
        <p:spPr bwMode="auto">
          <a:xfrm>
            <a:off x="250825" y="6400800"/>
            <a:ext cx="685800" cy="381000"/>
          </a:xfrm>
          <a:prstGeom prst="ellipse">
            <a:avLst/>
          </a:prstGeom>
          <a:blipFill dpi="0" rotWithShape="1">
            <a:blip r:embed="rId4"/>
            <a:srcRect/>
            <a:stretch>
              <a:fillRect/>
            </a:stretch>
          </a:blipFill>
          <a:ln w="25400" cap="sq">
            <a:solidFill>
              <a:schemeClr val="tx1"/>
            </a:solidFill>
            <a:miter lim="800000"/>
            <a:headEnd type="none" w="sm" len="sm"/>
            <a:tailEnd type="none" w="sm" len="sm"/>
          </a:ln>
        </p:spPr>
        <p:txBody>
          <a:bodyPr wrap="none" anchor="ctr"/>
          <a:lstStyle/>
          <a:p>
            <a:pPr algn="ctr" rtl="1"/>
            <a:r>
              <a:rPr lang="ar-TN">
                <a:cs typeface="Times New Roman" pitchFamily="18" charset="0"/>
              </a:rPr>
              <a:t>27</a:t>
            </a:r>
            <a:endParaRPr lang="en-US">
              <a:cs typeface="Times New Roman" pitchFamily="18" charset="0"/>
            </a:endParaRPr>
          </a:p>
        </p:txBody>
      </p:sp>
      <p:graphicFrame>
        <p:nvGraphicFramePr>
          <p:cNvPr id="13" name="Tableau 12"/>
          <p:cNvGraphicFramePr>
            <a:graphicFrameLocks noGrp="1"/>
          </p:cNvGraphicFramePr>
          <p:nvPr/>
        </p:nvGraphicFramePr>
        <p:xfrm>
          <a:off x="642910" y="285728"/>
          <a:ext cx="6096000" cy="1371600"/>
        </p:xfrm>
        <a:graphic>
          <a:graphicData uri="http://schemas.openxmlformats.org/drawingml/2006/table">
            <a:tbl>
              <a:tblPr rtl="1" firstRow="1" bandRow="1">
                <a:tableStyleId>{073A0DAA-6AF3-43AB-8588-CEC1D06C72B9}</a:tableStyleId>
              </a:tblPr>
              <a:tblGrid>
                <a:gridCol w="1527784"/>
                <a:gridCol w="1520216"/>
                <a:gridCol w="762000"/>
                <a:gridCol w="762000"/>
                <a:gridCol w="1524000"/>
              </a:tblGrid>
              <a:tr h="370840">
                <a:tc>
                  <a:txBody>
                    <a:bodyPr/>
                    <a:lstStyle/>
                    <a:p>
                      <a:pPr algn="ctr" rtl="1"/>
                      <a:endParaRPr lang="ar-SA" dirty="0"/>
                    </a:p>
                  </a:txBody>
                  <a:tcPr>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1"/>
                      <a:r>
                        <a:rPr lang="ar-SA" sz="2400" dirty="0" smtClean="0"/>
                        <a:t>14</a:t>
                      </a:r>
                      <a:r>
                        <a:rPr lang="ar-SA" sz="2400" baseline="0" dirty="0" smtClean="0"/>
                        <a:t> - 15</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gridSpan="2">
                  <a:txBody>
                    <a:bodyPr/>
                    <a:lstStyle/>
                    <a:p>
                      <a:pPr algn="ctr" rtl="1"/>
                      <a:r>
                        <a:rPr lang="ar-SA" sz="2400" dirty="0" smtClean="0"/>
                        <a:t>15 - 16</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rtl="1"/>
                      <a:endParaRPr lang="ar-SA"/>
                    </a:p>
                  </a:txBody>
                  <a:tcPr/>
                </a:tc>
                <a:tc>
                  <a:txBody>
                    <a:bodyPr/>
                    <a:lstStyle/>
                    <a:p>
                      <a:pPr algn="ctr" rtl="1"/>
                      <a:r>
                        <a:rPr lang="ar-SA" sz="2400" dirty="0" smtClean="0"/>
                        <a:t>16 - 17</a:t>
                      </a:r>
                      <a:endParaRPr lang="ar-SA" sz="2400" b="1" dirty="0"/>
                    </a:p>
                  </a:txBody>
                  <a:tcPr>
                    <a:lnL w="38100" cap="flat" cmpd="sng" algn="ctr">
                      <a:solidFill>
                        <a:schemeClr val="tx1"/>
                      </a:solidFill>
                      <a:prstDash val="solid"/>
                      <a:round/>
                      <a:headEnd type="none" w="med" len="med"/>
                      <a:tailEnd type="none" w="med" len="med"/>
                    </a:lnL>
                    <a:solidFill>
                      <a:schemeClr val="accent1">
                        <a:lumMod val="75000"/>
                      </a:schemeClr>
                    </a:solidFill>
                  </a:tcPr>
                </a:tc>
              </a:tr>
              <a:tr h="370840">
                <a:tc>
                  <a:txBody>
                    <a:bodyPr/>
                    <a:lstStyle/>
                    <a:p>
                      <a:pPr algn="ctr" rtl="1"/>
                      <a:r>
                        <a:rPr lang="ar-SA" sz="2400" b="1" dirty="0" smtClean="0"/>
                        <a:t>الاثنين </a:t>
                      </a:r>
                      <a:endParaRPr lang="ar-SA" sz="2400"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1"/>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rtl="1"/>
                      <a:r>
                        <a:rPr lang="ar-SA" sz="2400" b="1" dirty="0" smtClean="0"/>
                        <a:t>6ب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rtl="1"/>
                      <a:endParaRPr lang="ar-SA"/>
                    </a:p>
                  </a:txBody>
                  <a:tcPr/>
                </a:tc>
                <a:tc>
                  <a:txBody>
                    <a:bodyPr/>
                    <a:lstStyle/>
                    <a:p>
                      <a:pPr algn="ctr" rtl="1"/>
                      <a:r>
                        <a:rPr lang="ar-SA" sz="2400" b="1" dirty="0" smtClean="0"/>
                        <a:t>6 </a:t>
                      </a:r>
                      <a:r>
                        <a:rPr lang="ar-SA" sz="2400" b="1" dirty="0" err="1" smtClean="0"/>
                        <a:t>ب</a:t>
                      </a:r>
                      <a:endParaRPr lang="ar-SA" sz="2400"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algn="ctr" rtl="1"/>
                      <a:r>
                        <a:rPr lang="ar-SA" sz="2400" b="1" dirty="0" smtClean="0"/>
                        <a:t>الأربعاء </a:t>
                      </a:r>
                      <a:endParaRPr lang="ar-SA"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84331"/>
                                        </p:tgtEl>
                                        <p:attrNameLst>
                                          <p:attrName>style.visibility</p:attrName>
                                        </p:attrNameLst>
                                      </p:cBhvr>
                                      <p:to>
                                        <p:strVal val="visible"/>
                                      </p:to>
                                    </p:set>
                                    <p:anim calcmode="lin" valueType="num">
                                      <p:cBhvr>
                                        <p:cTn id="7" dur="1000" fill="hold"/>
                                        <p:tgtEl>
                                          <p:spTgt spid="184331"/>
                                        </p:tgtEl>
                                        <p:attrNameLst>
                                          <p:attrName>ppt_w</p:attrName>
                                        </p:attrNameLst>
                                      </p:cBhvr>
                                      <p:tavLst>
                                        <p:tav tm="0">
                                          <p:val>
                                            <p:fltVal val="0"/>
                                          </p:val>
                                        </p:tav>
                                        <p:tav tm="100000">
                                          <p:val>
                                            <p:strVal val="#ppt_w"/>
                                          </p:val>
                                        </p:tav>
                                      </p:tavLst>
                                    </p:anim>
                                    <p:anim calcmode="lin" valueType="num">
                                      <p:cBhvr>
                                        <p:cTn id="8" dur="1000" fill="hold"/>
                                        <p:tgtEl>
                                          <p:spTgt spid="184331"/>
                                        </p:tgtEl>
                                        <p:attrNameLst>
                                          <p:attrName>ppt_h</p:attrName>
                                        </p:attrNameLst>
                                      </p:cBhvr>
                                      <p:tavLst>
                                        <p:tav tm="0">
                                          <p:val>
                                            <p:fltVal val="0"/>
                                          </p:val>
                                        </p:tav>
                                        <p:tav tm="100000">
                                          <p:val>
                                            <p:strVal val="#ppt_h"/>
                                          </p:val>
                                        </p:tav>
                                      </p:tavLst>
                                    </p:anim>
                                    <p:anim calcmode="lin" valueType="num">
                                      <p:cBhvr>
                                        <p:cTn id="9" dur="1000" fill="hold"/>
                                        <p:tgtEl>
                                          <p:spTgt spid="18433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433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184330">
                                            <p:txEl>
                                              <p:pRg st="0" end="0"/>
                                            </p:txEl>
                                          </p:spTgt>
                                        </p:tgtEl>
                                        <p:attrNameLst>
                                          <p:attrName>style.visibility</p:attrName>
                                        </p:attrNameLst>
                                      </p:cBhvr>
                                      <p:to>
                                        <p:strVal val="visible"/>
                                      </p:to>
                                    </p:set>
                                    <p:anim calcmode="lin" valueType="num">
                                      <p:cBhvr>
                                        <p:cTn id="14" dur="1000" fill="hold"/>
                                        <p:tgtEl>
                                          <p:spTgt spid="184330">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84330">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18433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8433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184330">
                                            <p:txEl>
                                              <p:pRg st="1" end="1"/>
                                            </p:txEl>
                                          </p:spTgt>
                                        </p:tgtEl>
                                        <p:attrNameLst>
                                          <p:attrName>style.visibility</p:attrName>
                                        </p:attrNameLst>
                                      </p:cBhvr>
                                      <p:to>
                                        <p:strVal val="visible"/>
                                      </p:to>
                                    </p:set>
                                    <p:anim calcmode="lin" valueType="num">
                                      <p:cBhvr>
                                        <p:cTn id="21" dur="1000" fill="hold"/>
                                        <p:tgtEl>
                                          <p:spTgt spid="184330">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184330">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18433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8433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184330">
                                            <p:txEl>
                                              <p:pRg st="2" end="2"/>
                                            </p:txEl>
                                          </p:spTgt>
                                        </p:tgtEl>
                                        <p:attrNameLst>
                                          <p:attrName>style.visibility</p:attrName>
                                        </p:attrNameLst>
                                      </p:cBhvr>
                                      <p:to>
                                        <p:strVal val="visible"/>
                                      </p:to>
                                    </p:set>
                                    <p:anim calcmode="lin" valueType="num">
                                      <p:cBhvr>
                                        <p:cTn id="28" dur="1000" fill="hold"/>
                                        <p:tgtEl>
                                          <p:spTgt spid="184330">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184330">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18433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8433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grpId="0" nodeType="afterEffect">
                                  <p:stCondLst>
                                    <p:cond delay="0"/>
                                  </p:stCondLst>
                                  <p:childTnLst>
                                    <p:set>
                                      <p:cBhvr>
                                        <p:cTn id="34" dur="1" fill="hold">
                                          <p:stCondLst>
                                            <p:cond delay="0"/>
                                          </p:stCondLst>
                                        </p:cTn>
                                        <p:tgtEl>
                                          <p:spTgt spid="184330">
                                            <p:txEl>
                                              <p:pRg st="3" end="3"/>
                                            </p:txEl>
                                          </p:spTgt>
                                        </p:tgtEl>
                                        <p:attrNameLst>
                                          <p:attrName>style.visibility</p:attrName>
                                        </p:attrNameLst>
                                      </p:cBhvr>
                                      <p:to>
                                        <p:strVal val="visible"/>
                                      </p:to>
                                    </p:set>
                                    <p:anim calcmode="lin" valueType="num">
                                      <p:cBhvr>
                                        <p:cTn id="35" dur="1000" fill="hold"/>
                                        <p:tgtEl>
                                          <p:spTgt spid="184330">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184330">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184330">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4330">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grpId="0" nodeType="afterEffect">
                                  <p:stCondLst>
                                    <p:cond delay="0"/>
                                  </p:stCondLst>
                                  <p:childTnLst>
                                    <p:set>
                                      <p:cBhvr>
                                        <p:cTn id="41" dur="1" fill="hold">
                                          <p:stCondLst>
                                            <p:cond delay="0"/>
                                          </p:stCondLst>
                                        </p:cTn>
                                        <p:tgtEl>
                                          <p:spTgt spid="184330">
                                            <p:txEl>
                                              <p:pRg st="4" end="4"/>
                                            </p:txEl>
                                          </p:spTgt>
                                        </p:tgtEl>
                                        <p:attrNameLst>
                                          <p:attrName>style.visibility</p:attrName>
                                        </p:attrNameLst>
                                      </p:cBhvr>
                                      <p:to>
                                        <p:strVal val="visible"/>
                                      </p:to>
                                    </p:set>
                                    <p:anim calcmode="lin" valueType="num">
                                      <p:cBhvr>
                                        <p:cTn id="42" dur="1000" fill="hold"/>
                                        <p:tgtEl>
                                          <p:spTgt spid="184330">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184330">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184330">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84330">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15" presetClass="entr" presetSubtype="0" fill="hold" grpId="0" nodeType="afterEffect">
                                  <p:stCondLst>
                                    <p:cond delay="0"/>
                                  </p:stCondLst>
                                  <p:childTnLst>
                                    <p:set>
                                      <p:cBhvr>
                                        <p:cTn id="48" dur="1" fill="hold">
                                          <p:stCondLst>
                                            <p:cond delay="0"/>
                                          </p:stCondLst>
                                        </p:cTn>
                                        <p:tgtEl>
                                          <p:spTgt spid="184330">
                                            <p:txEl>
                                              <p:pRg st="5" end="5"/>
                                            </p:txEl>
                                          </p:spTgt>
                                        </p:tgtEl>
                                        <p:attrNameLst>
                                          <p:attrName>style.visibility</p:attrName>
                                        </p:attrNameLst>
                                      </p:cBhvr>
                                      <p:to>
                                        <p:strVal val="visible"/>
                                      </p:to>
                                    </p:set>
                                    <p:anim calcmode="lin" valueType="num">
                                      <p:cBhvr>
                                        <p:cTn id="49" dur="1000" fill="hold"/>
                                        <p:tgtEl>
                                          <p:spTgt spid="184330">
                                            <p:txEl>
                                              <p:pRg st="5" end="5"/>
                                            </p:txEl>
                                          </p:spTgt>
                                        </p:tgtEl>
                                        <p:attrNameLst>
                                          <p:attrName>ppt_w</p:attrName>
                                        </p:attrNameLst>
                                      </p:cBhvr>
                                      <p:tavLst>
                                        <p:tav tm="0">
                                          <p:val>
                                            <p:fltVal val="0"/>
                                          </p:val>
                                        </p:tav>
                                        <p:tav tm="100000">
                                          <p:val>
                                            <p:strVal val="#ppt_w"/>
                                          </p:val>
                                        </p:tav>
                                      </p:tavLst>
                                    </p:anim>
                                    <p:anim calcmode="lin" valueType="num">
                                      <p:cBhvr>
                                        <p:cTn id="50" dur="1000" fill="hold"/>
                                        <p:tgtEl>
                                          <p:spTgt spid="184330">
                                            <p:txEl>
                                              <p:pRg st="5" end="5"/>
                                            </p:txEl>
                                          </p:spTgt>
                                        </p:tgtEl>
                                        <p:attrNameLst>
                                          <p:attrName>ppt_h</p:attrName>
                                        </p:attrNameLst>
                                      </p:cBhvr>
                                      <p:tavLst>
                                        <p:tav tm="0">
                                          <p:val>
                                            <p:fltVal val="0"/>
                                          </p:val>
                                        </p:tav>
                                        <p:tav tm="100000">
                                          <p:val>
                                            <p:strVal val="#ppt_h"/>
                                          </p:val>
                                        </p:tav>
                                      </p:tavLst>
                                    </p:anim>
                                    <p:anim calcmode="lin" valueType="num">
                                      <p:cBhvr>
                                        <p:cTn id="51" dur="1000" fill="hold"/>
                                        <p:tgtEl>
                                          <p:spTgt spid="184330">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84330">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7000"/>
                            </p:stCondLst>
                            <p:childTnLst>
                              <p:par>
                                <p:cTn id="54" presetID="15" presetClass="entr" presetSubtype="0" fill="hold" grpId="0" nodeType="afterEffect">
                                  <p:stCondLst>
                                    <p:cond delay="0"/>
                                  </p:stCondLst>
                                  <p:childTnLst>
                                    <p:set>
                                      <p:cBhvr>
                                        <p:cTn id="55" dur="1" fill="hold">
                                          <p:stCondLst>
                                            <p:cond delay="0"/>
                                          </p:stCondLst>
                                        </p:cTn>
                                        <p:tgtEl>
                                          <p:spTgt spid="184330">
                                            <p:txEl>
                                              <p:pRg st="6" end="6"/>
                                            </p:txEl>
                                          </p:spTgt>
                                        </p:tgtEl>
                                        <p:attrNameLst>
                                          <p:attrName>style.visibility</p:attrName>
                                        </p:attrNameLst>
                                      </p:cBhvr>
                                      <p:to>
                                        <p:strVal val="visible"/>
                                      </p:to>
                                    </p:set>
                                    <p:anim calcmode="lin" valueType="num">
                                      <p:cBhvr>
                                        <p:cTn id="56" dur="1000" fill="hold"/>
                                        <p:tgtEl>
                                          <p:spTgt spid="184330">
                                            <p:txEl>
                                              <p:pRg st="6" end="6"/>
                                            </p:txEl>
                                          </p:spTgt>
                                        </p:tgtEl>
                                        <p:attrNameLst>
                                          <p:attrName>ppt_w</p:attrName>
                                        </p:attrNameLst>
                                      </p:cBhvr>
                                      <p:tavLst>
                                        <p:tav tm="0">
                                          <p:val>
                                            <p:fltVal val="0"/>
                                          </p:val>
                                        </p:tav>
                                        <p:tav tm="100000">
                                          <p:val>
                                            <p:strVal val="#ppt_w"/>
                                          </p:val>
                                        </p:tav>
                                      </p:tavLst>
                                    </p:anim>
                                    <p:anim calcmode="lin" valueType="num">
                                      <p:cBhvr>
                                        <p:cTn id="57" dur="1000" fill="hold"/>
                                        <p:tgtEl>
                                          <p:spTgt spid="184330">
                                            <p:txEl>
                                              <p:pRg st="6" end="6"/>
                                            </p:txEl>
                                          </p:spTgt>
                                        </p:tgtEl>
                                        <p:attrNameLst>
                                          <p:attrName>ppt_h</p:attrName>
                                        </p:attrNameLst>
                                      </p:cBhvr>
                                      <p:tavLst>
                                        <p:tav tm="0">
                                          <p:val>
                                            <p:fltVal val="0"/>
                                          </p:val>
                                        </p:tav>
                                        <p:tav tm="100000">
                                          <p:val>
                                            <p:strVal val="#ppt_h"/>
                                          </p:val>
                                        </p:tav>
                                      </p:tavLst>
                                    </p:anim>
                                    <p:anim calcmode="lin" valueType="num">
                                      <p:cBhvr>
                                        <p:cTn id="58" dur="1000" fill="hold"/>
                                        <p:tgtEl>
                                          <p:spTgt spid="184330">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84330">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60" fill="hold">
                            <p:stCondLst>
                              <p:cond delay="8000"/>
                            </p:stCondLst>
                            <p:childTnLst>
                              <p:par>
                                <p:cTn id="61" presetID="5" presetClass="entr" presetSubtype="10" fill="hold" nodeType="afterEffect">
                                  <p:stCondLst>
                                    <p:cond delay="0"/>
                                  </p:stCondLst>
                                  <p:childTnLst>
                                    <p:set>
                                      <p:cBhvr>
                                        <p:cTn id="62" dur="1" fill="hold">
                                          <p:stCondLst>
                                            <p:cond delay="0"/>
                                          </p:stCondLst>
                                        </p:cTn>
                                        <p:tgtEl>
                                          <p:spTgt spid="184327"/>
                                        </p:tgtEl>
                                        <p:attrNameLst>
                                          <p:attrName>style.visibility</p:attrName>
                                        </p:attrNameLst>
                                      </p:cBhvr>
                                      <p:to>
                                        <p:strVal val="visible"/>
                                      </p:to>
                                    </p:set>
                                    <p:animEffect transition="in" filter="checkerboard(across)">
                                      <p:cBhvr>
                                        <p:cTn id="63" dur="500"/>
                                        <p:tgtEl>
                                          <p:spTgt spid="184327"/>
                                        </p:tgtEl>
                                      </p:cBhvr>
                                    </p:animEffect>
                                  </p:childTnLst>
                                </p:cTn>
                              </p:par>
                            </p:childTnLst>
                          </p:cTn>
                        </p:par>
                        <p:par>
                          <p:cTn id="64" fill="hold">
                            <p:stCondLst>
                              <p:cond delay="8500"/>
                            </p:stCondLst>
                            <p:childTnLst>
                              <p:par>
                                <p:cTn id="65" presetID="5" presetClass="entr" presetSubtype="10" fill="hold" nodeType="afterEffect">
                                  <p:stCondLst>
                                    <p:cond delay="0"/>
                                  </p:stCondLst>
                                  <p:childTnLst>
                                    <p:set>
                                      <p:cBhvr>
                                        <p:cTn id="66" dur="1" fill="hold">
                                          <p:stCondLst>
                                            <p:cond delay="0"/>
                                          </p:stCondLst>
                                        </p:cTn>
                                        <p:tgtEl>
                                          <p:spTgt spid="184328"/>
                                        </p:tgtEl>
                                        <p:attrNameLst>
                                          <p:attrName>style.visibility</p:attrName>
                                        </p:attrNameLst>
                                      </p:cBhvr>
                                      <p:to>
                                        <p:strVal val="visible"/>
                                      </p:to>
                                    </p:set>
                                    <p:animEffect transition="in" filter="checkerboard(across)">
                                      <p:cBhvr>
                                        <p:cTn id="67" dur="500"/>
                                        <p:tgtEl>
                                          <p:spTgt spid="184328"/>
                                        </p:tgtEl>
                                      </p:cBhvr>
                                    </p:animEffect>
                                  </p:childTnLst>
                                </p:cTn>
                              </p:par>
                            </p:childTnLst>
                          </p:cTn>
                        </p:par>
                        <p:par>
                          <p:cTn id="68" fill="hold">
                            <p:stCondLst>
                              <p:cond delay="9000"/>
                            </p:stCondLst>
                            <p:childTnLst>
                              <p:par>
                                <p:cTn id="69" presetID="5" presetClass="entr" presetSubtype="10" fill="hold" nodeType="afterEffect">
                                  <p:stCondLst>
                                    <p:cond delay="0"/>
                                  </p:stCondLst>
                                  <p:childTnLst>
                                    <p:set>
                                      <p:cBhvr>
                                        <p:cTn id="70" dur="1" fill="hold">
                                          <p:stCondLst>
                                            <p:cond delay="0"/>
                                          </p:stCondLst>
                                        </p:cTn>
                                        <p:tgtEl>
                                          <p:spTgt spid="184329"/>
                                        </p:tgtEl>
                                        <p:attrNameLst>
                                          <p:attrName>style.visibility</p:attrName>
                                        </p:attrNameLst>
                                      </p:cBhvr>
                                      <p:to>
                                        <p:strVal val="visible"/>
                                      </p:to>
                                    </p:set>
                                    <p:animEffect transition="in" filter="checkerboard(across)">
                                      <p:cBhvr>
                                        <p:cTn id="71" dur="500"/>
                                        <p:tgtEl>
                                          <p:spTgt spid="184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0" grpId="0" build="p" autoUpdateAnimBg="0" advAuto="0"/>
      <p:bldP spid="184331"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4"/>
          <p:cNvSpPr>
            <a:spLocks noGrp="1" noChangeArrowheads="1"/>
          </p:cNvSpPr>
          <p:nvPr>
            <p:ph type="sldNum" sz="quarter" idx="12"/>
          </p:nvPr>
        </p:nvSpPr>
        <p:spPr>
          <a:ln/>
        </p:spPr>
        <p:txBody>
          <a:bodyPr/>
          <a:lstStyle/>
          <a:p>
            <a:pPr>
              <a:defRPr/>
            </a:pPr>
            <a:fld id="{2A940989-A8B1-464C-94A1-FDE1483D426C}" type="slidenum">
              <a:rPr lang="en-US"/>
              <a:pPr>
                <a:defRPr/>
              </a:pPr>
              <a:t>3</a:t>
            </a:fld>
            <a:endParaRPr lang="en-US"/>
          </a:p>
        </p:txBody>
      </p:sp>
      <p:sp>
        <p:nvSpPr>
          <p:cNvPr id="20482" name="Rectangle 2" descr="فنكا"/>
          <p:cNvSpPr>
            <a:spLocks noGrp="1" noChangeArrowheads="1"/>
          </p:cNvSpPr>
          <p:nvPr>
            <p:ph type="body" idx="1"/>
          </p:nvPr>
        </p:nvSpPr>
        <p:spPr>
          <a:xfrm>
            <a:off x="395288" y="1981200"/>
            <a:ext cx="8062912" cy="4114800"/>
          </a:xfrm>
          <a:blipFill dpi="0" rotWithShape="0">
            <a:blip r:embed="rId2"/>
            <a:srcRect/>
            <a:stretch>
              <a:fillRect/>
            </a:stretch>
          </a:blipFill>
          <a:ln w="38100">
            <a:solidFill>
              <a:srgbClr val="33CC33"/>
            </a:solidFill>
          </a:ln>
          <a:effectLst>
            <a:prstShdw prst="shdw17" dist="17961" dir="2700000">
              <a:srgbClr val="1F7A1F"/>
            </a:prstShdw>
          </a:effectLst>
        </p:spPr>
        <p:txBody>
          <a:bodyPr/>
          <a:lstStyle/>
          <a:p>
            <a:pPr marL="609600" indent="-609600">
              <a:buFontTx/>
              <a:buNone/>
            </a:pPr>
            <a:r>
              <a:rPr lang="ar-SA" sz="2400" b="1" smtClean="0">
                <a:solidFill>
                  <a:schemeClr val="accent1"/>
                </a:solidFill>
              </a:rPr>
              <a:t>الكفاية المستهدفة : </a:t>
            </a:r>
            <a:r>
              <a:rPr lang="ar-SA" sz="2400" b="1" smtClean="0"/>
              <a:t>يتحكم المتعلم في استعمال التّقنية اللاّزمة لتكنولوجيات المعلومات والاتّصال.</a:t>
            </a:r>
          </a:p>
          <a:p>
            <a:pPr marL="609600" indent="-609600">
              <a:buFontTx/>
              <a:buNone/>
            </a:pPr>
            <a:r>
              <a:rPr lang="ar-SA" sz="2400" b="1" smtClean="0">
                <a:solidFill>
                  <a:schemeClr val="accent1"/>
                </a:solidFill>
              </a:rPr>
              <a:t>الهدف المميّز : </a:t>
            </a:r>
            <a:r>
              <a:rPr lang="ar-SA" sz="2400" b="1" smtClean="0"/>
              <a:t>التّعرف على الحاسوب و مكوناته الأساسية وأجهزته الطّرفية .</a:t>
            </a:r>
          </a:p>
          <a:p>
            <a:pPr marL="609600" indent="-609600">
              <a:buFontTx/>
              <a:buNone/>
            </a:pPr>
            <a:r>
              <a:rPr lang="ar-SA" sz="2400" b="1" smtClean="0">
                <a:solidFill>
                  <a:schemeClr val="accent1"/>
                </a:solidFill>
              </a:rPr>
              <a:t>المحتوى : </a:t>
            </a:r>
            <a:r>
              <a:rPr lang="ar-SA" sz="2400" b="1" smtClean="0"/>
              <a:t>استثمار برمجيات وأقراص مضغوطة للتعرف على مكونات الحاسوب وأجهزته الطّرفية : </a:t>
            </a:r>
          </a:p>
          <a:p>
            <a:pPr marL="609600" indent="-609600">
              <a:buFontTx/>
              <a:buAutoNum type="arabicPeriod"/>
            </a:pPr>
            <a:r>
              <a:rPr lang="ar-SA" sz="2400" b="1" smtClean="0"/>
              <a:t>الوحدة المركزتّة</a:t>
            </a:r>
          </a:p>
          <a:p>
            <a:pPr marL="609600" indent="-609600">
              <a:buFontTx/>
              <a:buAutoNum type="arabicPeriod"/>
            </a:pPr>
            <a:r>
              <a:rPr lang="ar-SA" sz="2400" b="1" smtClean="0"/>
              <a:t>الأجهزة الطّرفية :( لوحة المفاتيح , الفأرة , قارئ الأقراص </a:t>
            </a:r>
            <a:r>
              <a:rPr lang="ar-TN" sz="2400" b="1" smtClean="0"/>
              <a:t>المضغوطة</a:t>
            </a:r>
            <a:r>
              <a:rPr lang="ar-SA" sz="2400" b="1" smtClean="0"/>
              <a:t>   المصدح و الماسح  الضّوئي) , ( المرقاب , الطّابعة  و مضخّم الصوت)  (قارئ الأقراص المرنة و معالج الاتصال ).                      </a:t>
            </a:r>
          </a:p>
          <a:p>
            <a:pPr marL="609600" indent="-609600">
              <a:buFontTx/>
              <a:buNone/>
            </a:pPr>
            <a:r>
              <a:rPr lang="ar-SA" sz="2400" b="1" smtClean="0"/>
              <a:t>        </a:t>
            </a:r>
            <a:endParaRPr lang="fr-FR" sz="2400" b="1" smtClean="0"/>
          </a:p>
        </p:txBody>
      </p:sp>
      <p:sp>
        <p:nvSpPr>
          <p:cNvPr id="20483" name="Text Box 42"/>
          <p:cNvSpPr txBox="1">
            <a:spLocks noChangeArrowheads="1"/>
          </p:cNvSpPr>
          <p:nvPr/>
        </p:nvSpPr>
        <p:spPr bwMode="auto">
          <a:xfrm>
            <a:off x="7667625" y="692150"/>
            <a:ext cx="1219200" cy="555625"/>
          </a:xfrm>
          <a:prstGeom prst="rect">
            <a:avLst/>
          </a:prstGeom>
          <a:noFill/>
          <a:ln w="38100">
            <a:solidFill>
              <a:srgbClr val="33CC33"/>
            </a:solidFill>
            <a:miter lim="800000"/>
            <a:headEnd/>
            <a:tailEnd/>
          </a:ln>
        </p:spPr>
        <p:txBody>
          <a:bodyPr>
            <a:spAutoFit/>
          </a:bodyPr>
          <a:lstStyle/>
          <a:p>
            <a:pPr algn="ctr" rtl="1">
              <a:spcBef>
                <a:spcPct val="50000"/>
              </a:spcBef>
            </a:pPr>
            <a:fld id="{346B3172-9C52-40CF-9E1E-308D57142DD3}" type="datetime12">
              <a:rPr lang="ar-TN" sz="1400">
                <a:cs typeface="Times New Roman" pitchFamily="18" charset="0"/>
              </a:rPr>
              <a:pPr algn="ctr" rtl="1">
                <a:spcBef>
                  <a:spcPct val="50000"/>
                </a:spcBef>
              </a:pPr>
              <a:t>11-12-2013 8:16</a:t>
            </a:fld>
            <a:endParaRPr lang="ar-TN" sz="1400">
              <a:cs typeface="Times New Roman" pitchFamily="18" charset="0"/>
            </a:endParaRPr>
          </a:p>
        </p:txBody>
      </p:sp>
      <p:sp>
        <p:nvSpPr>
          <p:cNvPr id="20484" name="Oval 193"/>
          <p:cNvSpPr>
            <a:spLocks noChangeArrowheads="1"/>
          </p:cNvSpPr>
          <p:nvPr/>
        </p:nvSpPr>
        <p:spPr bwMode="auto">
          <a:xfrm>
            <a:off x="152400" y="6400800"/>
            <a:ext cx="685800" cy="381000"/>
          </a:xfrm>
          <a:prstGeom prst="ellipse">
            <a:avLst/>
          </a:prstGeom>
          <a:solidFill>
            <a:schemeClr val="accent1"/>
          </a:solidFill>
          <a:ln w="25400" cap="sq">
            <a:solidFill>
              <a:schemeClr val="tx1"/>
            </a:solidFill>
            <a:miter lim="800000"/>
            <a:headEnd type="none" w="sm" len="sm"/>
            <a:tailEnd type="none" w="sm" len="sm"/>
          </a:ln>
        </p:spPr>
        <p:txBody>
          <a:bodyPr wrap="none" anchor="ctr"/>
          <a:lstStyle/>
          <a:p>
            <a:pPr algn="ctr" rtl="1"/>
            <a:r>
              <a:rPr lang="ar-SA"/>
              <a:t>1</a:t>
            </a:r>
            <a:endParaRPr lang="fr-FR"/>
          </a:p>
        </p:txBody>
      </p:sp>
      <p:sp>
        <p:nvSpPr>
          <p:cNvPr id="20485" name="Oval 196">
            <a:hlinkClick r:id="rId3" action="ppaction://hlinksldjump"/>
          </p:cNvPr>
          <p:cNvSpPr>
            <a:spLocks noChangeArrowheads="1"/>
          </p:cNvSpPr>
          <p:nvPr/>
        </p:nvSpPr>
        <p:spPr bwMode="auto">
          <a:xfrm>
            <a:off x="8305800" y="6400800"/>
            <a:ext cx="685800" cy="381000"/>
          </a:xfrm>
          <a:prstGeom prst="ellipse">
            <a:avLst/>
          </a:prstGeom>
          <a:solidFill>
            <a:schemeClr val="accent1"/>
          </a:solidFill>
          <a:ln w="25400" cap="sq">
            <a:solidFill>
              <a:schemeClr val="tx1"/>
            </a:solidFill>
            <a:miter lim="800000"/>
            <a:headEnd type="none" w="sm" len="sm"/>
            <a:tailEnd type="none" w="sm" len="sm"/>
          </a:ln>
        </p:spPr>
        <p:txBody>
          <a:bodyPr wrap="none" anchor="ctr"/>
          <a:lstStyle/>
          <a:p>
            <a:pPr algn="ctr" rtl="1"/>
            <a:r>
              <a:rPr lang="ar-SA" sz="1800"/>
              <a:t>الفهرس</a:t>
            </a:r>
            <a:endParaRPr lang="fr-FR" sz="1800"/>
          </a:p>
        </p:txBody>
      </p:sp>
      <p:sp>
        <p:nvSpPr>
          <p:cNvPr id="20486" name="Rectangle 202"/>
          <p:cNvSpPr>
            <a:spLocks noChangeArrowheads="1"/>
          </p:cNvSpPr>
          <p:nvPr/>
        </p:nvSpPr>
        <p:spPr bwMode="auto">
          <a:xfrm>
            <a:off x="2819400" y="1282700"/>
            <a:ext cx="996950" cy="490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0487" name="Rectangle 203"/>
          <p:cNvSpPr>
            <a:spLocks noChangeArrowheads="1"/>
          </p:cNvSpPr>
          <p:nvPr/>
        </p:nvSpPr>
        <p:spPr bwMode="auto">
          <a:xfrm>
            <a:off x="1824038" y="1282700"/>
            <a:ext cx="995362" cy="490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0488" name="Rectangle 205"/>
          <p:cNvSpPr>
            <a:spLocks noChangeArrowheads="1"/>
          </p:cNvSpPr>
          <p:nvPr/>
        </p:nvSpPr>
        <p:spPr bwMode="auto">
          <a:xfrm>
            <a:off x="4813300" y="919163"/>
            <a:ext cx="995363"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0489" name="Rectangle 206"/>
          <p:cNvSpPr>
            <a:spLocks noChangeArrowheads="1"/>
          </p:cNvSpPr>
          <p:nvPr/>
        </p:nvSpPr>
        <p:spPr bwMode="auto">
          <a:xfrm>
            <a:off x="3816350" y="919163"/>
            <a:ext cx="996950"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0490" name="Rectangle 207"/>
          <p:cNvSpPr>
            <a:spLocks noChangeArrowheads="1"/>
          </p:cNvSpPr>
          <p:nvPr/>
        </p:nvSpPr>
        <p:spPr bwMode="auto">
          <a:xfrm>
            <a:off x="2819400" y="919163"/>
            <a:ext cx="996950"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0491" name="Rectangle 208"/>
          <p:cNvSpPr>
            <a:spLocks noChangeArrowheads="1"/>
          </p:cNvSpPr>
          <p:nvPr/>
        </p:nvSpPr>
        <p:spPr bwMode="auto">
          <a:xfrm>
            <a:off x="1824038" y="919163"/>
            <a:ext cx="995362"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0492" name="Rectangle 211"/>
          <p:cNvSpPr>
            <a:spLocks noChangeArrowheads="1"/>
          </p:cNvSpPr>
          <p:nvPr/>
        </p:nvSpPr>
        <p:spPr bwMode="auto">
          <a:xfrm>
            <a:off x="4813300" y="554038"/>
            <a:ext cx="995363"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0493" name="Rectangle 215"/>
          <p:cNvSpPr>
            <a:spLocks noChangeArrowheads="1"/>
          </p:cNvSpPr>
          <p:nvPr/>
        </p:nvSpPr>
        <p:spPr bwMode="auto">
          <a:xfrm>
            <a:off x="684213" y="554038"/>
            <a:ext cx="1139825"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0494" name="Rectangle 216"/>
          <p:cNvSpPr>
            <a:spLocks noChangeArrowheads="1"/>
          </p:cNvSpPr>
          <p:nvPr/>
        </p:nvSpPr>
        <p:spPr bwMode="auto">
          <a:xfrm>
            <a:off x="5808663" y="190500"/>
            <a:ext cx="1139825" cy="363538"/>
          </a:xfrm>
          <a:prstGeom prst="rect">
            <a:avLst/>
          </a:prstGeom>
          <a:noFill/>
          <a:ln w="12700" cap="sq">
            <a:noFill/>
            <a:miter lim="800000"/>
            <a:headEnd/>
            <a:tailEnd/>
          </a:ln>
        </p:spPr>
        <p:txBody>
          <a:bodyPr anchor="ctr"/>
          <a:lstStyle/>
          <a:p>
            <a:pPr algn="ctr" rtl="1">
              <a:spcBef>
                <a:spcPct val="20000"/>
              </a:spcBef>
              <a:buSzPct val="85000"/>
            </a:pPr>
            <a:endParaRPr lang="fr-FR" sz="1400">
              <a:latin typeface="Arial" charset="0"/>
            </a:endParaRPr>
          </a:p>
        </p:txBody>
      </p:sp>
      <p:sp>
        <p:nvSpPr>
          <p:cNvPr id="39146" name="AutoShape 234">
            <a:hlinkClick r:id="rId4" action="ppaction://hlinkfile"/>
          </p:cNvPr>
          <p:cNvSpPr>
            <a:spLocks noChangeArrowheads="1"/>
          </p:cNvSpPr>
          <p:nvPr/>
        </p:nvSpPr>
        <p:spPr bwMode="auto">
          <a:xfrm>
            <a:off x="982663" y="5805488"/>
            <a:ext cx="2220912" cy="533400"/>
          </a:xfrm>
          <a:prstGeom prst="flowChartTerminator">
            <a:avLst/>
          </a:prstGeom>
          <a:gradFill rotWithShape="0">
            <a:gsLst>
              <a:gs pos="0">
                <a:schemeClr val="accent1"/>
              </a:gs>
              <a:gs pos="100000">
                <a:schemeClr val="accent1">
                  <a:gamma/>
                  <a:shade val="36078"/>
                  <a:invGamma/>
                </a:schemeClr>
              </a:gs>
            </a:gsLst>
            <a:path path="shape">
              <a:fillToRect l="50000" t="50000" r="50000" b="50000"/>
            </a:path>
          </a:gradFill>
          <a:ln w="47625">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rtl="1">
              <a:defRPr/>
            </a:pPr>
            <a:r>
              <a:rPr lang="ar-TN" sz="2800">
                <a:cs typeface="Times New Roman" pitchFamily="18" charset="0"/>
              </a:rPr>
              <a:t>جذاذة النّشاط</a:t>
            </a:r>
            <a:endParaRPr lang="fr-FR" sz="2800">
              <a:cs typeface="Times New Roman" pitchFamily="18" charset="0"/>
            </a:endParaRPr>
          </a:p>
        </p:txBody>
      </p:sp>
      <p:sp>
        <p:nvSpPr>
          <p:cNvPr id="18" name="AutoShape 234">
            <a:hlinkClick r:id="rId5" action="ppaction://hlinkfile"/>
          </p:cNvPr>
          <p:cNvSpPr>
            <a:spLocks noChangeArrowheads="1"/>
          </p:cNvSpPr>
          <p:nvPr/>
        </p:nvSpPr>
        <p:spPr bwMode="auto">
          <a:xfrm>
            <a:off x="5643570" y="5786454"/>
            <a:ext cx="2220912" cy="533400"/>
          </a:xfrm>
          <a:prstGeom prst="flowChartTerminator">
            <a:avLst/>
          </a:prstGeom>
          <a:gradFill rotWithShape="0">
            <a:gsLst>
              <a:gs pos="0">
                <a:schemeClr val="accent1"/>
              </a:gs>
              <a:gs pos="100000">
                <a:schemeClr val="accent1">
                  <a:gamma/>
                  <a:shade val="36078"/>
                  <a:invGamma/>
                </a:schemeClr>
              </a:gs>
            </a:gsLst>
            <a:path path="shape">
              <a:fillToRect l="50000" t="50000" r="50000" b="50000"/>
            </a:path>
          </a:gradFill>
          <a:ln w="47625">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rtl="1">
              <a:defRPr/>
            </a:pPr>
            <a:endParaRPr lang="fr-FR" sz="2800" dirty="0">
              <a:cs typeface="Times New Roman" pitchFamily="18" charset="0"/>
            </a:endParaRPr>
          </a:p>
        </p:txBody>
      </p:sp>
      <p:graphicFrame>
        <p:nvGraphicFramePr>
          <p:cNvPr id="19" name="Tableau 18"/>
          <p:cNvGraphicFramePr>
            <a:graphicFrameLocks noGrp="1"/>
          </p:cNvGraphicFramePr>
          <p:nvPr/>
        </p:nvGraphicFramePr>
        <p:xfrm>
          <a:off x="428596" y="285728"/>
          <a:ext cx="6096000" cy="1371600"/>
        </p:xfrm>
        <a:graphic>
          <a:graphicData uri="http://schemas.openxmlformats.org/drawingml/2006/table">
            <a:tbl>
              <a:tblPr rtl="1" firstRow="1" bandRow="1">
                <a:tableStyleId>{073A0DAA-6AF3-43AB-8588-CEC1D06C72B9}</a:tableStyleId>
              </a:tblPr>
              <a:tblGrid>
                <a:gridCol w="1527784"/>
                <a:gridCol w="1520216"/>
                <a:gridCol w="762000"/>
                <a:gridCol w="762000"/>
                <a:gridCol w="1524000"/>
              </a:tblGrid>
              <a:tr h="370840">
                <a:tc>
                  <a:txBody>
                    <a:bodyPr/>
                    <a:lstStyle/>
                    <a:p>
                      <a:pPr algn="ctr" rtl="1"/>
                      <a:endParaRPr lang="ar-SA" dirty="0"/>
                    </a:p>
                  </a:txBody>
                  <a:tcPr>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1"/>
                      <a:r>
                        <a:rPr lang="ar-SA" sz="2400" dirty="0" smtClean="0"/>
                        <a:t>14</a:t>
                      </a:r>
                      <a:r>
                        <a:rPr lang="ar-SA" sz="2400" baseline="0" dirty="0" smtClean="0"/>
                        <a:t> - 15</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gridSpan="2">
                  <a:txBody>
                    <a:bodyPr/>
                    <a:lstStyle/>
                    <a:p>
                      <a:pPr algn="ctr" rtl="1"/>
                      <a:r>
                        <a:rPr lang="ar-SA" sz="2400" dirty="0" smtClean="0"/>
                        <a:t>15 - 16</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rtl="1"/>
                      <a:endParaRPr lang="ar-SA"/>
                    </a:p>
                  </a:txBody>
                  <a:tcPr/>
                </a:tc>
                <a:tc>
                  <a:txBody>
                    <a:bodyPr/>
                    <a:lstStyle/>
                    <a:p>
                      <a:pPr algn="ctr" rtl="1"/>
                      <a:r>
                        <a:rPr lang="ar-SA" sz="2400" dirty="0" smtClean="0"/>
                        <a:t>16 - 17</a:t>
                      </a:r>
                      <a:endParaRPr lang="ar-SA" sz="2400" b="1" dirty="0"/>
                    </a:p>
                  </a:txBody>
                  <a:tcPr>
                    <a:lnL w="38100" cap="flat" cmpd="sng" algn="ctr">
                      <a:solidFill>
                        <a:schemeClr val="tx1"/>
                      </a:solidFill>
                      <a:prstDash val="solid"/>
                      <a:round/>
                      <a:headEnd type="none" w="med" len="med"/>
                      <a:tailEnd type="none" w="med" len="med"/>
                    </a:lnL>
                    <a:solidFill>
                      <a:schemeClr val="accent1">
                        <a:lumMod val="75000"/>
                      </a:schemeClr>
                    </a:solidFill>
                  </a:tcPr>
                </a:tc>
              </a:tr>
              <a:tr h="370840">
                <a:tc>
                  <a:txBody>
                    <a:bodyPr/>
                    <a:lstStyle/>
                    <a:p>
                      <a:pPr algn="ctr" rtl="1"/>
                      <a:r>
                        <a:rPr lang="ar-SA" sz="2400" b="1" dirty="0" smtClean="0"/>
                        <a:t>الاثنين </a:t>
                      </a:r>
                      <a:endParaRPr lang="ar-SA" sz="2400"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1"/>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rtl="1"/>
                      <a:r>
                        <a:rPr lang="ar-SA" sz="2400" b="1" dirty="0" smtClean="0"/>
                        <a:t>6ب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rtl="1"/>
                      <a:endParaRPr lang="ar-SA"/>
                    </a:p>
                  </a:txBody>
                  <a:tcPr/>
                </a:tc>
                <a:tc>
                  <a:txBody>
                    <a:bodyPr/>
                    <a:lstStyle/>
                    <a:p>
                      <a:pPr algn="ctr" rtl="1"/>
                      <a:r>
                        <a:rPr lang="ar-SA" sz="2400" b="1" dirty="0" smtClean="0"/>
                        <a:t>6 </a:t>
                      </a:r>
                      <a:r>
                        <a:rPr lang="ar-SA" sz="2400" b="1" dirty="0" err="1" smtClean="0"/>
                        <a:t>ب</a:t>
                      </a:r>
                      <a:endParaRPr lang="ar-SA" sz="2400"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algn="ctr" rtl="1"/>
                      <a:r>
                        <a:rPr lang="ar-SA" sz="2400" b="1" dirty="0" smtClean="0"/>
                        <a:t>الأربعاء </a:t>
                      </a:r>
                      <a:endParaRPr lang="ar-SA"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9146"/>
                                        </p:tgtEl>
                                        <p:attrNameLst>
                                          <p:attrName>style.visibility</p:attrName>
                                        </p:attrNameLst>
                                      </p:cBhvr>
                                      <p:to>
                                        <p:strVal val="visible"/>
                                      </p:to>
                                    </p:set>
                                    <p:anim calcmode="lin" valueType="num">
                                      <p:cBhvr>
                                        <p:cTn id="7" dur="1000" fill="hold"/>
                                        <p:tgtEl>
                                          <p:spTgt spid="39146"/>
                                        </p:tgtEl>
                                        <p:attrNameLst>
                                          <p:attrName>ppt_w</p:attrName>
                                        </p:attrNameLst>
                                      </p:cBhvr>
                                      <p:tavLst>
                                        <p:tav tm="0">
                                          <p:val>
                                            <p:fltVal val="0"/>
                                          </p:val>
                                        </p:tav>
                                        <p:tav tm="100000">
                                          <p:val>
                                            <p:strVal val="#ppt_w"/>
                                          </p:val>
                                        </p:tav>
                                      </p:tavLst>
                                    </p:anim>
                                    <p:anim calcmode="lin" valueType="num">
                                      <p:cBhvr>
                                        <p:cTn id="8" dur="1000" fill="hold"/>
                                        <p:tgtEl>
                                          <p:spTgt spid="39146"/>
                                        </p:tgtEl>
                                        <p:attrNameLst>
                                          <p:attrName>ppt_h</p:attrName>
                                        </p:attrNameLst>
                                      </p:cBhvr>
                                      <p:tavLst>
                                        <p:tav tm="0">
                                          <p:val>
                                            <p:fltVal val="0"/>
                                          </p:val>
                                        </p:tav>
                                        <p:tav tm="100000">
                                          <p:val>
                                            <p:strVal val="#ppt_h"/>
                                          </p:val>
                                        </p:tav>
                                      </p:tavLst>
                                    </p:anim>
                                    <p:anim calcmode="lin" valueType="num">
                                      <p:cBhvr>
                                        <p:cTn id="9" dur="1000" fill="hold"/>
                                        <p:tgtEl>
                                          <p:spTgt spid="391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14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fltVal val="0"/>
                                          </p:val>
                                        </p:tav>
                                        <p:tav tm="100000">
                                          <p:val>
                                            <p:strVal val="#ppt_w"/>
                                          </p:val>
                                        </p:tav>
                                      </p:tavLst>
                                    </p:anim>
                                    <p:anim calcmode="lin" valueType="num">
                                      <p:cBhvr>
                                        <p:cTn id="15" dur="1000" fill="hold"/>
                                        <p:tgtEl>
                                          <p:spTgt spid="18"/>
                                        </p:tgtEl>
                                        <p:attrNameLst>
                                          <p:attrName>ppt_h</p:attrName>
                                        </p:attrNameLst>
                                      </p:cBhvr>
                                      <p:tavLst>
                                        <p:tav tm="0">
                                          <p:val>
                                            <p:fltVal val="0"/>
                                          </p:val>
                                        </p:tav>
                                        <p:tav tm="100000">
                                          <p:val>
                                            <p:strVal val="#ppt_h"/>
                                          </p:val>
                                        </p:tav>
                                      </p:tavLst>
                                    </p:anim>
                                    <p:anim calcmode="lin" valueType="num">
                                      <p:cBhvr>
                                        <p:cTn id="16"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46" grpId="0" animBg="1" autoUpdateAnimBg="0"/>
      <p:bldP spid="18"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 name="Rectangle 34"/>
          <p:cNvSpPr>
            <a:spLocks noGrp="1" noChangeArrowheads="1"/>
          </p:cNvSpPr>
          <p:nvPr>
            <p:ph type="sldNum" sz="quarter" idx="12"/>
          </p:nvPr>
        </p:nvSpPr>
        <p:spPr>
          <a:ln/>
        </p:spPr>
        <p:txBody>
          <a:bodyPr/>
          <a:lstStyle/>
          <a:p>
            <a:pPr>
              <a:defRPr/>
            </a:pPr>
            <a:fld id="{1B8E12F1-233D-4C34-BDBF-0A38D1ACA88B}" type="slidenum">
              <a:rPr lang="en-US"/>
              <a:pPr>
                <a:defRPr/>
              </a:pPr>
              <a:t>30</a:t>
            </a:fld>
            <a:endParaRPr lang="en-US"/>
          </a:p>
        </p:txBody>
      </p:sp>
      <p:pic>
        <p:nvPicPr>
          <p:cNvPr id="65538" name="Picture 2" descr="001"/>
          <p:cNvPicPr>
            <a:picLocks noChangeAspect="1" noChangeArrowheads="1"/>
          </p:cNvPicPr>
          <p:nvPr/>
        </p:nvPicPr>
        <p:blipFill>
          <a:blip r:embed="rId3"/>
          <a:srcRect/>
          <a:stretch>
            <a:fillRect/>
          </a:stretch>
        </p:blipFill>
        <p:spPr bwMode="auto">
          <a:xfrm>
            <a:off x="354013" y="2060575"/>
            <a:ext cx="8610600" cy="4038600"/>
          </a:xfrm>
          <a:prstGeom prst="rect">
            <a:avLst/>
          </a:prstGeom>
          <a:noFill/>
          <a:ln w="9525">
            <a:noFill/>
            <a:miter lim="800000"/>
            <a:headEnd/>
            <a:tailEnd/>
          </a:ln>
        </p:spPr>
      </p:pic>
      <p:pic>
        <p:nvPicPr>
          <p:cNvPr id="185347" name="Picture 3" descr="054_2775"/>
          <p:cNvPicPr>
            <a:picLocks noChangeAspect="1" noChangeArrowheads="1"/>
          </p:cNvPicPr>
          <p:nvPr/>
        </p:nvPicPr>
        <p:blipFill>
          <a:blip r:embed="rId4"/>
          <a:srcRect/>
          <a:stretch>
            <a:fillRect/>
          </a:stretch>
        </p:blipFill>
        <p:spPr bwMode="auto">
          <a:xfrm>
            <a:off x="354013" y="2060575"/>
            <a:ext cx="8610600" cy="4038600"/>
          </a:xfrm>
          <a:prstGeom prst="rect">
            <a:avLst/>
          </a:prstGeom>
          <a:noFill/>
          <a:ln w="9525">
            <a:noFill/>
            <a:miter lim="800000"/>
            <a:headEnd/>
            <a:tailEnd/>
          </a:ln>
        </p:spPr>
      </p:pic>
      <p:pic>
        <p:nvPicPr>
          <p:cNvPr id="185348" name="Picture 4" descr="13"/>
          <p:cNvPicPr>
            <a:picLocks noChangeAspect="1" noChangeArrowheads="1"/>
          </p:cNvPicPr>
          <p:nvPr/>
        </p:nvPicPr>
        <p:blipFill>
          <a:blip r:embed="rId5"/>
          <a:srcRect/>
          <a:stretch>
            <a:fillRect/>
          </a:stretch>
        </p:blipFill>
        <p:spPr bwMode="auto">
          <a:xfrm>
            <a:off x="354013" y="2060575"/>
            <a:ext cx="8610600" cy="4038600"/>
          </a:xfrm>
          <a:prstGeom prst="rect">
            <a:avLst/>
          </a:prstGeom>
          <a:noFill/>
          <a:ln w="9525">
            <a:noFill/>
            <a:miter lim="800000"/>
            <a:headEnd/>
            <a:tailEnd/>
          </a:ln>
        </p:spPr>
      </p:pic>
      <p:pic>
        <p:nvPicPr>
          <p:cNvPr id="185351" name="Picture 7" descr="010"/>
          <p:cNvPicPr>
            <a:picLocks noChangeAspect="1" noChangeArrowheads="1"/>
          </p:cNvPicPr>
          <p:nvPr/>
        </p:nvPicPr>
        <p:blipFill>
          <a:blip r:embed="rId6"/>
          <a:srcRect/>
          <a:stretch>
            <a:fillRect/>
          </a:stretch>
        </p:blipFill>
        <p:spPr bwMode="auto">
          <a:xfrm>
            <a:off x="323850" y="2060575"/>
            <a:ext cx="8610600" cy="4038600"/>
          </a:xfrm>
          <a:prstGeom prst="rect">
            <a:avLst/>
          </a:prstGeom>
          <a:noFill/>
          <a:ln w="9525">
            <a:noFill/>
            <a:miter lim="800000"/>
            <a:headEnd/>
            <a:tailEnd/>
          </a:ln>
        </p:spPr>
      </p:pic>
      <p:sp>
        <p:nvSpPr>
          <p:cNvPr id="185352" name="Rectangle 8" descr="صحراء"/>
          <p:cNvSpPr>
            <a:spLocks noGrp="1" noChangeArrowheads="1"/>
          </p:cNvSpPr>
          <p:nvPr>
            <p:ph type="body" idx="1"/>
          </p:nvPr>
        </p:nvSpPr>
        <p:spPr>
          <a:xfrm>
            <a:off x="354013" y="2060575"/>
            <a:ext cx="8610600" cy="4038600"/>
          </a:xfrm>
          <a:ln w="47625">
            <a:solidFill>
              <a:srgbClr val="33CC33"/>
            </a:solidFill>
          </a:ln>
          <a:effectLst>
            <a:prstShdw prst="shdw17" dist="17961" dir="2700000">
              <a:srgbClr val="33CC33">
                <a:gamma/>
                <a:shade val="60000"/>
                <a:invGamma/>
              </a:srgbClr>
            </a:prstShdw>
          </a:effectLst>
        </p:spPr>
        <p:txBody>
          <a:bodyPr/>
          <a:lstStyle/>
          <a:p>
            <a:pPr marL="609600" indent="-609600">
              <a:lnSpc>
                <a:spcPct val="160000"/>
              </a:lnSpc>
              <a:buFontTx/>
              <a:buNone/>
              <a:defRPr/>
            </a:pPr>
            <a:r>
              <a:rPr lang="en-US" sz="1800"/>
              <a:t> </a:t>
            </a:r>
            <a:r>
              <a:rPr lang="ar-SA" sz="1800" b="1">
                <a:solidFill>
                  <a:srgbClr val="33CC33"/>
                </a:solidFill>
                <a:effectLst>
                  <a:outerShdw blurRad="38100" dist="38100" dir="2700000" algn="tl">
                    <a:srgbClr val="000000"/>
                  </a:outerShdw>
                </a:effectLst>
              </a:rPr>
              <a:t>المشروع :</a:t>
            </a:r>
            <a:r>
              <a:rPr lang="ar-SA" sz="1800" b="1">
                <a:effectLst>
                  <a:outerShdw blurRad="38100" dist="38100" dir="2700000" algn="tl">
                    <a:srgbClr val="000000"/>
                  </a:outerShdw>
                </a:effectLst>
              </a:rPr>
              <a:t> </a:t>
            </a:r>
            <a:r>
              <a:rPr lang="ar-TN" sz="1800" b="1">
                <a:solidFill>
                  <a:srgbClr val="0000FF"/>
                </a:solidFill>
                <a:effectLst>
                  <a:outerShdw blurRad="38100" dist="38100" dir="2700000" algn="tl">
                    <a:srgbClr val="000000"/>
                  </a:outerShdw>
                </a:effectLst>
              </a:rPr>
              <a:t>إنجاز موقع واب المدرسة</a:t>
            </a:r>
            <a:r>
              <a:rPr lang="ar-TN" sz="1800" b="1">
                <a:effectLst>
                  <a:outerShdw blurRad="38100" dist="38100" dir="2700000" algn="tl">
                    <a:srgbClr val="000000"/>
                  </a:outerShdw>
                </a:effectLst>
              </a:rPr>
              <a:t> </a:t>
            </a:r>
            <a:r>
              <a:rPr lang="ar-SA" sz="1800" b="1">
                <a:effectLst>
                  <a:outerShdw blurRad="38100" dist="38100" dir="2700000" algn="tl">
                    <a:srgbClr val="000000"/>
                  </a:outerShdw>
                </a:effectLst>
              </a:rPr>
              <a:t>        </a:t>
            </a:r>
            <a:r>
              <a:rPr lang="ar-SA" sz="1800" b="1">
                <a:solidFill>
                  <a:srgbClr val="33CC33"/>
                </a:solidFill>
                <a:effectLst>
                  <a:outerShdw blurRad="38100" dist="38100" dir="2700000" algn="tl">
                    <a:srgbClr val="000000"/>
                  </a:outerShdw>
                </a:effectLst>
              </a:rPr>
              <a:t>الحصّة :</a:t>
            </a:r>
            <a:r>
              <a:rPr lang="ar-TN" sz="1800" b="1">
                <a:effectLst>
                  <a:outerShdw blurRad="38100" dist="38100" dir="2700000" algn="tl">
                    <a:srgbClr val="000000"/>
                  </a:outerShdw>
                </a:effectLst>
              </a:rPr>
              <a:t>الرابعة</a:t>
            </a:r>
            <a:endParaRPr lang="ar-SA" sz="1800" b="1">
              <a:effectLst>
                <a:outerShdw blurRad="38100" dist="38100" dir="2700000" algn="tl">
                  <a:srgbClr val="000000"/>
                </a:outerShdw>
              </a:effectLst>
            </a:endParaRPr>
          </a:p>
          <a:p>
            <a:pPr marL="609600" indent="-609600">
              <a:lnSpc>
                <a:spcPct val="160000"/>
              </a:lnSpc>
              <a:buFontTx/>
              <a:buNone/>
              <a:defRPr/>
            </a:pPr>
            <a:r>
              <a:rPr lang="ar-SA" sz="1800" b="1">
                <a:solidFill>
                  <a:srgbClr val="33CC33"/>
                </a:solidFill>
                <a:effectLst>
                  <a:outerShdw blurRad="38100" dist="38100" dir="2700000" algn="tl">
                    <a:srgbClr val="000000"/>
                  </a:outerShdw>
                </a:effectLst>
              </a:rPr>
              <a:t>الكفاية المستهدفة :</a:t>
            </a:r>
            <a:r>
              <a:rPr lang="ar-SA" sz="1800" b="1">
                <a:effectLst>
                  <a:outerShdw blurRad="38100" dist="38100" dir="2700000" algn="tl">
                    <a:srgbClr val="000000"/>
                  </a:outerShdw>
                </a:effectLst>
              </a:rPr>
              <a:t> يتحكم المتعلم في استعمال الأدوات التقنية اللازمة لتكنولوجيات المعلومات والاتصال . </a:t>
            </a:r>
          </a:p>
          <a:p>
            <a:pPr marL="609600" indent="-609600">
              <a:lnSpc>
                <a:spcPct val="160000"/>
              </a:lnSpc>
              <a:buFontTx/>
              <a:buNone/>
              <a:defRPr/>
            </a:pPr>
            <a:r>
              <a:rPr lang="ar-SA" sz="1800" b="1">
                <a:solidFill>
                  <a:srgbClr val="33CC33"/>
                </a:solidFill>
                <a:effectLst>
                  <a:outerShdw blurRad="38100" dist="38100" dir="2700000" algn="tl">
                    <a:srgbClr val="000000"/>
                  </a:outerShdw>
                </a:effectLst>
              </a:rPr>
              <a:t>الأهداف المميّزة :</a:t>
            </a:r>
            <a:r>
              <a:rPr lang="ar-SA" sz="1800" b="1">
                <a:effectLst>
                  <a:outerShdw blurRad="38100" dist="38100" dir="2700000" algn="tl">
                    <a:srgbClr val="000000"/>
                  </a:outerShdw>
                </a:effectLst>
              </a:rPr>
              <a:t> </a:t>
            </a:r>
            <a:r>
              <a:rPr lang="ar-TN" sz="1800" b="1">
                <a:effectLst>
                  <a:outerShdw blurRad="38100" dist="38100" dir="2700000" algn="tl">
                    <a:srgbClr val="000000"/>
                  </a:outerShdw>
                </a:effectLst>
              </a:rPr>
              <a:t> 1. استعمال الحاسوب و الأجهزة الطرفية و نظم التشغيل 2. استعمال برمجيات 3. استعمال الأدوات الملائمة للتواصل مع الآخرين </a:t>
            </a:r>
            <a:endParaRPr lang="ar-SA" sz="1800" b="1">
              <a:effectLst>
                <a:outerShdw blurRad="38100" dist="38100" dir="2700000" algn="tl">
                  <a:srgbClr val="000000"/>
                </a:outerShdw>
              </a:effectLst>
            </a:endParaRPr>
          </a:p>
          <a:p>
            <a:pPr marL="609600" indent="-609600">
              <a:lnSpc>
                <a:spcPct val="160000"/>
              </a:lnSpc>
              <a:buFontTx/>
              <a:buNone/>
              <a:defRPr/>
            </a:pPr>
            <a:r>
              <a:rPr lang="ar-SA" sz="1800" b="1">
                <a:solidFill>
                  <a:srgbClr val="33CC33"/>
                </a:solidFill>
                <a:effectLst>
                  <a:outerShdw blurRad="38100" dist="38100" dir="2700000" algn="tl">
                    <a:srgbClr val="000000"/>
                  </a:outerShdw>
                </a:effectLst>
              </a:rPr>
              <a:t>المحتوى :</a:t>
            </a:r>
            <a:r>
              <a:rPr lang="ar-SA" sz="1800" b="1">
                <a:effectLst>
                  <a:outerShdw blurRad="38100" dist="38100" dir="2700000" algn="tl">
                    <a:srgbClr val="000000"/>
                  </a:outerShdw>
                </a:effectLst>
              </a:rPr>
              <a:t> إنشاء صفحة واب ( إعداد الصفحة المخصصة للتعريف بأنشطة المدرسة ) إضافة صفحة واب جديدة </a:t>
            </a:r>
            <a:r>
              <a:rPr lang="ar-TN" sz="1800" b="1">
                <a:effectLst>
                  <a:outerShdw blurRad="38100" dist="38100" dir="2700000" algn="tl">
                    <a:srgbClr val="000000"/>
                  </a:outerShdw>
                </a:effectLst>
              </a:rPr>
              <a:t> </a:t>
            </a:r>
            <a:r>
              <a:rPr lang="ar-SA" sz="1800" b="1">
                <a:effectLst>
                  <a:outerShdw blurRad="38100" dist="38100" dir="2700000" algn="tl">
                    <a:srgbClr val="000000"/>
                  </a:outerShdw>
                </a:effectLst>
              </a:rPr>
              <a:t> يحفظون الصفحة باسم – إدراج نص وتوضيبه – معالجة صور وإدراجها إنشاء روابط تشعبية – استعمال المبحر للمعاينة – حفظ العمل المنجز .</a:t>
            </a:r>
          </a:p>
          <a:p>
            <a:pPr marL="609600" indent="-609600">
              <a:lnSpc>
                <a:spcPct val="160000"/>
              </a:lnSpc>
              <a:buFontTx/>
              <a:buNone/>
              <a:defRPr/>
            </a:pPr>
            <a:r>
              <a:rPr lang="ar-SA" sz="1800" b="1">
                <a:solidFill>
                  <a:srgbClr val="33CC33"/>
                </a:solidFill>
                <a:effectLst>
                  <a:outerShdw blurRad="38100" dist="38100" dir="2700000" algn="tl">
                    <a:srgbClr val="000000"/>
                  </a:outerShdw>
                </a:effectLst>
              </a:rPr>
              <a:t>هدف الحصّة :</a:t>
            </a:r>
            <a:r>
              <a:rPr lang="ar-SA" sz="1800" b="1">
                <a:effectLst>
                  <a:outerShdw blurRad="38100" dist="38100" dir="2700000" algn="tl">
                    <a:srgbClr val="000000"/>
                  </a:outerShdw>
                </a:effectLst>
              </a:rPr>
              <a:t> أن يكون المتعلّم قادرا على إدراج نصوص و صور و روابط تشعبية في صفحة واب.</a:t>
            </a:r>
            <a:r>
              <a:rPr lang="ar-SA" sz="1800"/>
              <a:t>  </a:t>
            </a:r>
          </a:p>
        </p:txBody>
      </p:sp>
      <p:sp>
        <p:nvSpPr>
          <p:cNvPr id="65547" name="Rectangle 11">
            <a:hlinkClick r:id="rId7" action="ppaction://hlinkfile"/>
          </p:cNvPr>
          <p:cNvSpPr>
            <a:spLocks noChangeArrowheads="1"/>
          </p:cNvSpPr>
          <p:nvPr/>
        </p:nvSpPr>
        <p:spPr bwMode="auto">
          <a:xfrm>
            <a:off x="3441700" y="1347788"/>
            <a:ext cx="996950" cy="490537"/>
          </a:xfrm>
          <a:prstGeom prst="rect">
            <a:avLst/>
          </a:prstGeom>
          <a:noFill/>
          <a:ln w="12700" cap="sq">
            <a:noFill/>
            <a:miter lim="800000"/>
            <a:headEnd/>
            <a:tailEnd/>
          </a:ln>
        </p:spPr>
        <p:txBody>
          <a:bodyPr anchor="ctr"/>
          <a:lstStyle/>
          <a:p>
            <a:pPr algn="ctr" rtl="1">
              <a:spcBef>
                <a:spcPct val="20000"/>
              </a:spcBef>
              <a:buSzPct val="85000"/>
            </a:pPr>
            <a:r>
              <a:rPr lang="fr-FR" sz="1600">
                <a:latin typeface="Arial" charset="0"/>
              </a:rPr>
              <a:t> </a:t>
            </a:r>
            <a:endParaRPr lang="en-US" sz="1600">
              <a:latin typeface="Arial" charset="0"/>
            </a:endParaRPr>
          </a:p>
        </p:txBody>
      </p:sp>
      <p:sp>
        <p:nvSpPr>
          <p:cNvPr id="65548" name="Rectangle 12"/>
          <p:cNvSpPr>
            <a:spLocks noChangeArrowheads="1"/>
          </p:cNvSpPr>
          <p:nvPr/>
        </p:nvSpPr>
        <p:spPr bwMode="auto">
          <a:xfrm>
            <a:off x="2444750" y="1347788"/>
            <a:ext cx="996950" cy="490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65549" name="Rectangle 13"/>
          <p:cNvSpPr>
            <a:spLocks noChangeArrowheads="1"/>
          </p:cNvSpPr>
          <p:nvPr/>
        </p:nvSpPr>
        <p:spPr bwMode="auto">
          <a:xfrm>
            <a:off x="1449388" y="1347788"/>
            <a:ext cx="995362" cy="490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65551" name="Rectangle 15"/>
          <p:cNvSpPr>
            <a:spLocks noChangeArrowheads="1"/>
          </p:cNvSpPr>
          <p:nvPr/>
        </p:nvSpPr>
        <p:spPr bwMode="auto">
          <a:xfrm>
            <a:off x="4438650" y="984250"/>
            <a:ext cx="995363" cy="363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65552" name="Rectangle 16"/>
          <p:cNvSpPr>
            <a:spLocks noChangeArrowheads="1"/>
          </p:cNvSpPr>
          <p:nvPr/>
        </p:nvSpPr>
        <p:spPr bwMode="auto">
          <a:xfrm>
            <a:off x="3441700" y="984250"/>
            <a:ext cx="996950" cy="363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65553" name="Rectangle 17"/>
          <p:cNvSpPr>
            <a:spLocks noChangeArrowheads="1"/>
          </p:cNvSpPr>
          <p:nvPr/>
        </p:nvSpPr>
        <p:spPr bwMode="auto">
          <a:xfrm>
            <a:off x="2444750" y="984250"/>
            <a:ext cx="996950" cy="363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65554" name="Rectangle 18"/>
          <p:cNvSpPr>
            <a:spLocks noChangeArrowheads="1"/>
          </p:cNvSpPr>
          <p:nvPr/>
        </p:nvSpPr>
        <p:spPr bwMode="auto">
          <a:xfrm>
            <a:off x="1449388" y="984250"/>
            <a:ext cx="995362" cy="363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65557" name="Rectangle 21"/>
          <p:cNvSpPr>
            <a:spLocks noChangeArrowheads="1"/>
          </p:cNvSpPr>
          <p:nvPr/>
        </p:nvSpPr>
        <p:spPr bwMode="auto">
          <a:xfrm>
            <a:off x="4438650" y="619125"/>
            <a:ext cx="995363"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65561" name="Rectangle 25"/>
          <p:cNvSpPr>
            <a:spLocks noChangeArrowheads="1"/>
          </p:cNvSpPr>
          <p:nvPr/>
        </p:nvSpPr>
        <p:spPr bwMode="auto">
          <a:xfrm>
            <a:off x="309563" y="619125"/>
            <a:ext cx="1139825"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65562" name="Rectangle 26"/>
          <p:cNvSpPr>
            <a:spLocks noChangeArrowheads="1"/>
          </p:cNvSpPr>
          <p:nvPr/>
        </p:nvSpPr>
        <p:spPr bwMode="auto">
          <a:xfrm>
            <a:off x="5434013" y="255588"/>
            <a:ext cx="1139825" cy="363537"/>
          </a:xfrm>
          <a:prstGeom prst="rect">
            <a:avLst/>
          </a:prstGeom>
          <a:noFill/>
          <a:ln w="12700" cap="sq">
            <a:noFill/>
            <a:miter lim="800000"/>
            <a:headEnd/>
            <a:tailEnd/>
          </a:ln>
        </p:spPr>
        <p:txBody>
          <a:bodyPr anchor="ctr"/>
          <a:lstStyle/>
          <a:p>
            <a:pPr algn="ctr" rtl="1">
              <a:spcBef>
                <a:spcPct val="20000"/>
              </a:spcBef>
              <a:buSzPct val="85000"/>
            </a:pPr>
            <a:endParaRPr lang="fr-FR" sz="1400">
              <a:latin typeface="Arial" charset="0"/>
            </a:endParaRPr>
          </a:p>
        </p:txBody>
      </p:sp>
      <p:sp>
        <p:nvSpPr>
          <p:cNvPr id="65564" name="Rectangle 28"/>
          <p:cNvSpPr>
            <a:spLocks noChangeArrowheads="1"/>
          </p:cNvSpPr>
          <p:nvPr/>
        </p:nvSpPr>
        <p:spPr bwMode="auto">
          <a:xfrm>
            <a:off x="3441700" y="255588"/>
            <a:ext cx="996950" cy="363537"/>
          </a:xfrm>
          <a:prstGeom prst="rect">
            <a:avLst/>
          </a:prstGeom>
          <a:noFill/>
          <a:ln w="12700" cap="sq">
            <a:noFill/>
            <a:miter lim="800000"/>
            <a:headEnd/>
            <a:tailEnd/>
          </a:ln>
        </p:spPr>
        <p:txBody>
          <a:bodyPr anchor="ctr"/>
          <a:lstStyle/>
          <a:p>
            <a:pPr algn="ctr" rtl="1">
              <a:spcBef>
                <a:spcPct val="20000"/>
              </a:spcBef>
              <a:buSzPct val="85000"/>
            </a:pPr>
            <a:r>
              <a:rPr lang="ar-TN" sz="1400">
                <a:solidFill>
                  <a:srgbClr val="33CC33"/>
                </a:solidFill>
                <a:latin typeface="Arial" charset="0"/>
              </a:rPr>
              <a:t> </a:t>
            </a:r>
            <a:endParaRPr lang="fr-FR" sz="1400">
              <a:solidFill>
                <a:srgbClr val="33CC33"/>
              </a:solidFill>
              <a:latin typeface="Arial" charset="0"/>
            </a:endParaRPr>
          </a:p>
        </p:txBody>
      </p:sp>
      <p:sp>
        <p:nvSpPr>
          <p:cNvPr id="65570" name="Text Box 45" descr="webshots"/>
          <p:cNvSpPr txBox="1">
            <a:spLocks noChangeArrowheads="1"/>
          </p:cNvSpPr>
          <p:nvPr/>
        </p:nvSpPr>
        <p:spPr bwMode="auto">
          <a:xfrm>
            <a:off x="7097713" y="260350"/>
            <a:ext cx="1219200" cy="555625"/>
          </a:xfrm>
          <a:prstGeom prst="rect">
            <a:avLst/>
          </a:prstGeom>
          <a:blipFill dpi="0" rotWithShape="1">
            <a:blip r:embed="rId8"/>
            <a:srcRect/>
            <a:stretch>
              <a:fillRect/>
            </a:stretch>
          </a:blipFill>
          <a:ln w="38100">
            <a:solidFill>
              <a:srgbClr val="33CC33"/>
            </a:solidFill>
            <a:miter lim="800000"/>
            <a:headEnd/>
            <a:tailEnd/>
          </a:ln>
        </p:spPr>
        <p:txBody>
          <a:bodyPr>
            <a:spAutoFit/>
          </a:bodyPr>
          <a:lstStyle/>
          <a:p>
            <a:pPr algn="ctr" rtl="1">
              <a:spcBef>
                <a:spcPct val="50000"/>
              </a:spcBef>
            </a:pPr>
            <a:fld id="{E3E5B7EF-3873-41B2-9589-60A7028D9412}" type="datetime12">
              <a:rPr lang="ar-TN" sz="1400"/>
              <a:pPr algn="ctr" rtl="1">
                <a:spcBef>
                  <a:spcPct val="50000"/>
                </a:spcBef>
              </a:pPr>
              <a:t>11-12-2013 8:31</a:t>
            </a:fld>
            <a:endParaRPr lang="en-US" sz="1400"/>
          </a:p>
        </p:txBody>
      </p:sp>
      <p:sp>
        <p:nvSpPr>
          <p:cNvPr id="65571" name="Oval 46" descr="webshots"/>
          <p:cNvSpPr>
            <a:spLocks noChangeArrowheads="1"/>
          </p:cNvSpPr>
          <p:nvPr/>
        </p:nvSpPr>
        <p:spPr bwMode="auto">
          <a:xfrm>
            <a:off x="250825" y="6400800"/>
            <a:ext cx="685800" cy="381000"/>
          </a:xfrm>
          <a:prstGeom prst="ellipse">
            <a:avLst/>
          </a:prstGeom>
          <a:blipFill dpi="0" rotWithShape="1">
            <a:blip r:embed="rId9"/>
            <a:srcRect/>
            <a:stretch>
              <a:fillRect/>
            </a:stretch>
          </a:blipFill>
          <a:ln w="25400" cap="sq">
            <a:solidFill>
              <a:schemeClr val="tx1"/>
            </a:solidFill>
            <a:miter lim="800000"/>
            <a:headEnd type="none" w="sm" len="sm"/>
            <a:tailEnd type="none" w="sm" len="sm"/>
          </a:ln>
        </p:spPr>
        <p:txBody>
          <a:bodyPr wrap="none" anchor="ctr"/>
          <a:lstStyle/>
          <a:p>
            <a:pPr algn="ctr" rtl="1"/>
            <a:r>
              <a:rPr lang="ar-TN">
                <a:cs typeface="Times New Roman" pitchFamily="18" charset="0"/>
              </a:rPr>
              <a:t>28</a:t>
            </a:r>
            <a:endParaRPr lang="en-US">
              <a:cs typeface="Times New Roman" pitchFamily="18" charset="0"/>
            </a:endParaRPr>
          </a:p>
        </p:txBody>
      </p:sp>
      <p:sp>
        <p:nvSpPr>
          <p:cNvPr id="65572" name="Oval 47" descr="webshots">
            <a:hlinkClick r:id="rId10" action="ppaction://hlinksldjump"/>
          </p:cNvPr>
          <p:cNvSpPr>
            <a:spLocks noChangeArrowheads="1"/>
          </p:cNvSpPr>
          <p:nvPr/>
        </p:nvSpPr>
        <p:spPr bwMode="auto">
          <a:xfrm>
            <a:off x="8062913" y="6400800"/>
            <a:ext cx="685800" cy="381000"/>
          </a:xfrm>
          <a:prstGeom prst="ellipse">
            <a:avLst/>
          </a:prstGeom>
          <a:blipFill dpi="0" rotWithShape="1">
            <a:blip r:embed="rId9"/>
            <a:srcRect/>
            <a:stretch>
              <a:fillRect/>
            </a:stretch>
          </a:blipFill>
          <a:ln w="25400" cap="sq">
            <a:solidFill>
              <a:schemeClr val="tx1"/>
            </a:solidFill>
            <a:miter lim="800000"/>
            <a:headEnd type="none" w="sm" len="sm"/>
            <a:tailEnd type="none" w="sm" len="sm"/>
          </a:ln>
        </p:spPr>
        <p:txBody>
          <a:bodyPr wrap="none" anchor="ctr"/>
          <a:lstStyle/>
          <a:p>
            <a:pPr algn="ctr" rtl="1"/>
            <a:r>
              <a:rPr lang="ar-SA" sz="1800"/>
              <a:t>الفهرس</a:t>
            </a:r>
            <a:endParaRPr lang="fr-FR" sz="1800"/>
          </a:p>
        </p:txBody>
      </p:sp>
      <p:sp>
        <p:nvSpPr>
          <p:cNvPr id="185392" name="AutoShape 48" descr="webshots">
            <a:hlinkClick r:id="rId11" action="ppaction://hlinkfile"/>
          </p:cNvPr>
          <p:cNvSpPr>
            <a:spLocks noChangeArrowheads="1"/>
          </p:cNvSpPr>
          <p:nvPr/>
        </p:nvSpPr>
        <p:spPr bwMode="auto">
          <a:xfrm>
            <a:off x="6743700" y="1268413"/>
            <a:ext cx="2220913" cy="533400"/>
          </a:xfrm>
          <a:prstGeom prst="flowChartTerminator">
            <a:avLst/>
          </a:prstGeom>
          <a:blipFill dpi="0" rotWithShape="0">
            <a:blip r:embed="rId12"/>
            <a:srcRect/>
            <a:stretch>
              <a:fillRect/>
            </a:stretch>
          </a:blipFill>
          <a:ln w="47625">
            <a:solidFill>
              <a:srgbClr val="33CC33"/>
            </a:solidFill>
            <a:miter lim="800000"/>
            <a:headEnd/>
            <a:tailEnd/>
          </a:ln>
          <a:effectLst>
            <a:prstShdw prst="shdw17" dist="17961" dir="2700000">
              <a:srgbClr val="1F7A1F"/>
            </a:prstShdw>
          </a:effectLst>
        </p:spPr>
        <p:txBody>
          <a:bodyPr wrap="none" anchor="ctr"/>
          <a:lstStyle/>
          <a:p>
            <a:pPr algn="ctr" rtl="1"/>
            <a:r>
              <a:rPr lang="ar-TN" sz="2800">
                <a:cs typeface="Traditional Arabic" pitchFamily="2" charset="-78"/>
              </a:rPr>
              <a:t>جذاذة النّشاط</a:t>
            </a:r>
            <a:endParaRPr lang="fr-FR" sz="2800">
              <a:cs typeface="Traditional Arabic" pitchFamily="2" charset="-78"/>
            </a:endParaRPr>
          </a:p>
        </p:txBody>
      </p:sp>
      <p:pic>
        <p:nvPicPr>
          <p:cNvPr id="185393" name="Picture 49" descr="BOOK29"/>
          <p:cNvPicPr>
            <a:picLocks noChangeAspect="1" noChangeArrowheads="1" noCrop="1"/>
          </p:cNvPicPr>
          <p:nvPr/>
        </p:nvPicPr>
        <p:blipFill>
          <a:blip r:embed="rId13"/>
          <a:srcRect/>
          <a:stretch>
            <a:fillRect/>
          </a:stretch>
        </p:blipFill>
        <p:spPr bwMode="auto">
          <a:xfrm>
            <a:off x="395288" y="2133600"/>
            <a:ext cx="863600" cy="719138"/>
          </a:xfrm>
          <a:prstGeom prst="rect">
            <a:avLst/>
          </a:prstGeom>
          <a:noFill/>
          <a:ln w="9525">
            <a:noFill/>
            <a:miter lim="800000"/>
            <a:headEnd/>
            <a:tailEnd/>
          </a:ln>
        </p:spPr>
      </p:pic>
      <p:graphicFrame>
        <p:nvGraphicFramePr>
          <p:cNvPr id="25" name="Tableau 24"/>
          <p:cNvGraphicFramePr>
            <a:graphicFrameLocks noGrp="1"/>
          </p:cNvGraphicFramePr>
          <p:nvPr/>
        </p:nvGraphicFramePr>
        <p:xfrm>
          <a:off x="428596" y="285728"/>
          <a:ext cx="6096000" cy="1371600"/>
        </p:xfrm>
        <a:graphic>
          <a:graphicData uri="http://schemas.openxmlformats.org/drawingml/2006/table">
            <a:tbl>
              <a:tblPr rtl="1" firstRow="1" bandRow="1">
                <a:tableStyleId>{073A0DAA-6AF3-43AB-8588-CEC1D06C72B9}</a:tableStyleId>
              </a:tblPr>
              <a:tblGrid>
                <a:gridCol w="1527784"/>
                <a:gridCol w="1520216"/>
                <a:gridCol w="762000"/>
                <a:gridCol w="762000"/>
                <a:gridCol w="1524000"/>
              </a:tblGrid>
              <a:tr h="370840">
                <a:tc>
                  <a:txBody>
                    <a:bodyPr/>
                    <a:lstStyle/>
                    <a:p>
                      <a:pPr algn="ctr" rtl="1"/>
                      <a:endParaRPr lang="ar-SA" dirty="0"/>
                    </a:p>
                  </a:txBody>
                  <a:tcPr>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1"/>
                      <a:r>
                        <a:rPr lang="ar-SA" sz="2400" dirty="0" smtClean="0"/>
                        <a:t>14</a:t>
                      </a:r>
                      <a:r>
                        <a:rPr lang="ar-SA" sz="2400" baseline="0" dirty="0" smtClean="0"/>
                        <a:t> - 15</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gridSpan="2">
                  <a:txBody>
                    <a:bodyPr/>
                    <a:lstStyle/>
                    <a:p>
                      <a:pPr algn="ctr" rtl="1"/>
                      <a:r>
                        <a:rPr lang="ar-SA" sz="2400" dirty="0" smtClean="0"/>
                        <a:t>15 - 16</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rtl="1"/>
                      <a:endParaRPr lang="ar-SA"/>
                    </a:p>
                  </a:txBody>
                  <a:tcPr/>
                </a:tc>
                <a:tc>
                  <a:txBody>
                    <a:bodyPr/>
                    <a:lstStyle/>
                    <a:p>
                      <a:pPr algn="ctr" rtl="1"/>
                      <a:r>
                        <a:rPr lang="ar-SA" sz="2400" dirty="0" smtClean="0"/>
                        <a:t>16 - 17</a:t>
                      </a:r>
                      <a:endParaRPr lang="ar-SA" sz="2400" b="1" dirty="0"/>
                    </a:p>
                  </a:txBody>
                  <a:tcPr>
                    <a:lnL w="38100" cap="flat" cmpd="sng" algn="ctr">
                      <a:solidFill>
                        <a:schemeClr val="tx1"/>
                      </a:solidFill>
                      <a:prstDash val="solid"/>
                      <a:round/>
                      <a:headEnd type="none" w="med" len="med"/>
                      <a:tailEnd type="none" w="med" len="med"/>
                    </a:lnL>
                    <a:solidFill>
                      <a:schemeClr val="accent1">
                        <a:lumMod val="75000"/>
                      </a:schemeClr>
                    </a:solidFill>
                  </a:tcPr>
                </a:tc>
              </a:tr>
              <a:tr h="370840">
                <a:tc>
                  <a:txBody>
                    <a:bodyPr/>
                    <a:lstStyle/>
                    <a:p>
                      <a:pPr algn="ctr" rtl="1"/>
                      <a:r>
                        <a:rPr lang="ar-SA" sz="2400" b="1" dirty="0" smtClean="0"/>
                        <a:t>الاثنين </a:t>
                      </a:r>
                      <a:endParaRPr lang="ar-SA" sz="2400"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1"/>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rtl="1"/>
                      <a:r>
                        <a:rPr lang="ar-SA" sz="2400" b="1" dirty="0" smtClean="0"/>
                        <a:t>6ب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rtl="1"/>
                      <a:endParaRPr lang="ar-SA"/>
                    </a:p>
                  </a:txBody>
                  <a:tcPr/>
                </a:tc>
                <a:tc>
                  <a:txBody>
                    <a:bodyPr/>
                    <a:lstStyle/>
                    <a:p>
                      <a:pPr algn="ctr" rtl="1"/>
                      <a:r>
                        <a:rPr lang="ar-SA" sz="2400" b="1" dirty="0" smtClean="0"/>
                        <a:t>6 </a:t>
                      </a:r>
                      <a:r>
                        <a:rPr lang="ar-SA" sz="2400" b="1" dirty="0" err="1" smtClean="0"/>
                        <a:t>ب</a:t>
                      </a:r>
                      <a:endParaRPr lang="ar-SA" sz="2400"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algn="ctr" rtl="1"/>
                      <a:r>
                        <a:rPr lang="ar-SA" sz="2400" b="1" dirty="0" smtClean="0"/>
                        <a:t>الأربعاء </a:t>
                      </a:r>
                      <a:endParaRPr lang="ar-SA"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85352">
                                            <p:txEl>
                                              <p:pRg st="0" end="0"/>
                                            </p:txEl>
                                          </p:spTgt>
                                        </p:tgtEl>
                                        <p:attrNameLst>
                                          <p:attrName>style.visibility</p:attrName>
                                        </p:attrNameLst>
                                      </p:cBhvr>
                                      <p:to>
                                        <p:strVal val="visible"/>
                                      </p:to>
                                    </p:set>
                                    <p:anim calcmode="lin" valueType="num">
                                      <p:cBhvr>
                                        <p:cTn id="7" dur="1000" fill="hold"/>
                                        <p:tgtEl>
                                          <p:spTgt spid="18535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8535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8535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535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185352">
                                            <p:txEl>
                                              <p:pRg st="1" end="1"/>
                                            </p:txEl>
                                          </p:spTgt>
                                        </p:tgtEl>
                                        <p:attrNameLst>
                                          <p:attrName>style.visibility</p:attrName>
                                        </p:attrNameLst>
                                      </p:cBhvr>
                                      <p:to>
                                        <p:strVal val="visible"/>
                                      </p:to>
                                    </p:set>
                                    <p:anim calcmode="lin" valueType="num">
                                      <p:cBhvr>
                                        <p:cTn id="14" dur="1000" fill="hold"/>
                                        <p:tgtEl>
                                          <p:spTgt spid="185352">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85352">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18535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8535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185352">
                                            <p:txEl>
                                              <p:pRg st="2" end="2"/>
                                            </p:txEl>
                                          </p:spTgt>
                                        </p:tgtEl>
                                        <p:attrNameLst>
                                          <p:attrName>style.visibility</p:attrName>
                                        </p:attrNameLst>
                                      </p:cBhvr>
                                      <p:to>
                                        <p:strVal val="visible"/>
                                      </p:to>
                                    </p:set>
                                    <p:anim calcmode="lin" valueType="num">
                                      <p:cBhvr>
                                        <p:cTn id="21" dur="1000" fill="hold"/>
                                        <p:tgtEl>
                                          <p:spTgt spid="185352">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85352">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18535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8535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185352">
                                            <p:txEl>
                                              <p:pRg st="3" end="3"/>
                                            </p:txEl>
                                          </p:spTgt>
                                        </p:tgtEl>
                                        <p:attrNameLst>
                                          <p:attrName>style.visibility</p:attrName>
                                        </p:attrNameLst>
                                      </p:cBhvr>
                                      <p:to>
                                        <p:strVal val="visible"/>
                                      </p:to>
                                    </p:set>
                                    <p:anim calcmode="lin" valueType="num">
                                      <p:cBhvr>
                                        <p:cTn id="28" dur="1000" fill="hold"/>
                                        <p:tgtEl>
                                          <p:spTgt spid="185352">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185352">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18535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8535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grpId="0" nodeType="afterEffect">
                                  <p:stCondLst>
                                    <p:cond delay="0"/>
                                  </p:stCondLst>
                                  <p:childTnLst>
                                    <p:set>
                                      <p:cBhvr>
                                        <p:cTn id="34" dur="1" fill="hold">
                                          <p:stCondLst>
                                            <p:cond delay="0"/>
                                          </p:stCondLst>
                                        </p:cTn>
                                        <p:tgtEl>
                                          <p:spTgt spid="185352">
                                            <p:txEl>
                                              <p:pRg st="4" end="4"/>
                                            </p:txEl>
                                          </p:spTgt>
                                        </p:tgtEl>
                                        <p:attrNameLst>
                                          <p:attrName>style.visibility</p:attrName>
                                        </p:attrNameLst>
                                      </p:cBhvr>
                                      <p:to>
                                        <p:strVal val="visible"/>
                                      </p:to>
                                    </p:set>
                                    <p:anim calcmode="lin" valueType="num">
                                      <p:cBhvr>
                                        <p:cTn id="35" dur="1000" fill="hold"/>
                                        <p:tgtEl>
                                          <p:spTgt spid="185352">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185352">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185352">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5352">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nodeType="afterEffect">
                                  <p:stCondLst>
                                    <p:cond delay="0"/>
                                  </p:stCondLst>
                                  <p:childTnLst>
                                    <p:set>
                                      <p:cBhvr>
                                        <p:cTn id="41" dur="1" fill="hold">
                                          <p:stCondLst>
                                            <p:cond delay="0"/>
                                          </p:stCondLst>
                                        </p:cTn>
                                        <p:tgtEl>
                                          <p:spTgt spid="185393"/>
                                        </p:tgtEl>
                                        <p:attrNameLst>
                                          <p:attrName>style.visibility</p:attrName>
                                        </p:attrNameLst>
                                      </p:cBhvr>
                                      <p:to>
                                        <p:strVal val="visible"/>
                                      </p:to>
                                    </p:set>
                                    <p:anim calcmode="lin" valueType="num">
                                      <p:cBhvr>
                                        <p:cTn id="42" dur="1000" fill="hold"/>
                                        <p:tgtEl>
                                          <p:spTgt spid="185393"/>
                                        </p:tgtEl>
                                        <p:attrNameLst>
                                          <p:attrName>ppt_w</p:attrName>
                                        </p:attrNameLst>
                                      </p:cBhvr>
                                      <p:tavLst>
                                        <p:tav tm="0">
                                          <p:val>
                                            <p:fltVal val="0"/>
                                          </p:val>
                                        </p:tav>
                                        <p:tav tm="100000">
                                          <p:val>
                                            <p:strVal val="#ppt_w"/>
                                          </p:val>
                                        </p:tav>
                                      </p:tavLst>
                                    </p:anim>
                                    <p:anim calcmode="lin" valueType="num">
                                      <p:cBhvr>
                                        <p:cTn id="43" dur="1000" fill="hold"/>
                                        <p:tgtEl>
                                          <p:spTgt spid="185393"/>
                                        </p:tgtEl>
                                        <p:attrNameLst>
                                          <p:attrName>ppt_h</p:attrName>
                                        </p:attrNameLst>
                                      </p:cBhvr>
                                      <p:tavLst>
                                        <p:tav tm="0">
                                          <p:val>
                                            <p:fltVal val="0"/>
                                          </p:val>
                                        </p:tav>
                                        <p:tav tm="100000">
                                          <p:val>
                                            <p:strVal val="#ppt_h"/>
                                          </p:val>
                                        </p:tav>
                                      </p:tavLst>
                                    </p:anim>
                                    <p:anim calcmode="lin" valueType="num">
                                      <p:cBhvr>
                                        <p:cTn id="44" dur="1000" fill="hold"/>
                                        <p:tgtEl>
                                          <p:spTgt spid="185393"/>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85393"/>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4" presetClass="entr" presetSubtype="16" fill="hold" nodeType="afterEffect">
                                  <p:stCondLst>
                                    <p:cond delay="0"/>
                                  </p:stCondLst>
                                  <p:childTnLst>
                                    <p:set>
                                      <p:cBhvr>
                                        <p:cTn id="48" dur="1" fill="hold">
                                          <p:stCondLst>
                                            <p:cond delay="0"/>
                                          </p:stCondLst>
                                        </p:cTn>
                                        <p:tgtEl>
                                          <p:spTgt spid="185347"/>
                                        </p:tgtEl>
                                        <p:attrNameLst>
                                          <p:attrName>style.visibility</p:attrName>
                                        </p:attrNameLst>
                                      </p:cBhvr>
                                      <p:to>
                                        <p:strVal val="visible"/>
                                      </p:to>
                                    </p:set>
                                    <p:animEffect transition="in" filter="box(in)">
                                      <p:cBhvr>
                                        <p:cTn id="49" dur="500"/>
                                        <p:tgtEl>
                                          <p:spTgt spid="185347"/>
                                        </p:tgtEl>
                                      </p:cBhvr>
                                    </p:animEffect>
                                  </p:childTnLst>
                                </p:cTn>
                              </p:par>
                            </p:childTnLst>
                          </p:cTn>
                        </p:par>
                        <p:par>
                          <p:cTn id="50" fill="hold">
                            <p:stCondLst>
                              <p:cond delay="6500"/>
                            </p:stCondLst>
                            <p:childTnLst>
                              <p:par>
                                <p:cTn id="51" presetID="4" presetClass="entr" presetSubtype="16" fill="hold" nodeType="afterEffect">
                                  <p:stCondLst>
                                    <p:cond delay="0"/>
                                  </p:stCondLst>
                                  <p:childTnLst>
                                    <p:set>
                                      <p:cBhvr>
                                        <p:cTn id="52" dur="1" fill="hold">
                                          <p:stCondLst>
                                            <p:cond delay="0"/>
                                          </p:stCondLst>
                                        </p:cTn>
                                        <p:tgtEl>
                                          <p:spTgt spid="185348"/>
                                        </p:tgtEl>
                                        <p:attrNameLst>
                                          <p:attrName>style.visibility</p:attrName>
                                        </p:attrNameLst>
                                      </p:cBhvr>
                                      <p:to>
                                        <p:strVal val="visible"/>
                                      </p:to>
                                    </p:set>
                                    <p:animEffect transition="in" filter="box(in)">
                                      <p:cBhvr>
                                        <p:cTn id="53" dur="500"/>
                                        <p:tgtEl>
                                          <p:spTgt spid="185348"/>
                                        </p:tgtEl>
                                      </p:cBhvr>
                                    </p:animEffect>
                                  </p:childTnLst>
                                </p:cTn>
                              </p:par>
                            </p:childTnLst>
                          </p:cTn>
                        </p:par>
                        <p:par>
                          <p:cTn id="54" fill="hold">
                            <p:stCondLst>
                              <p:cond delay="7000"/>
                            </p:stCondLst>
                            <p:childTnLst>
                              <p:par>
                                <p:cTn id="55" presetID="4" presetClass="entr" presetSubtype="16" fill="hold" nodeType="afterEffect">
                                  <p:stCondLst>
                                    <p:cond delay="0"/>
                                  </p:stCondLst>
                                  <p:childTnLst>
                                    <p:set>
                                      <p:cBhvr>
                                        <p:cTn id="56" dur="1" fill="hold">
                                          <p:stCondLst>
                                            <p:cond delay="0"/>
                                          </p:stCondLst>
                                        </p:cTn>
                                        <p:tgtEl>
                                          <p:spTgt spid="185351"/>
                                        </p:tgtEl>
                                        <p:attrNameLst>
                                          <p:attrName>style.visibility</p:attrName>
                                        </p:attrNameLst>
                                      </p:cBhvr>
                                      <p:to>
                                        <p:strVal val="visible"/>
                                      </p:to>
                                    </p:set>
                                    <p:animEffect transition="in" filter="box(in)">
                                      <p:cBhvr>
                                        <p:cTn id="57" dur="500"/>
                                        <p:tgtEl>
                                          <p:spTgt spid="185351"/>
                                        </p:tgtEl>
                                      </p:cBhvr>
                                    </p:animEffect>
                                  </p:childTnLst>
                                </p:cTn>
                              </p:par>
                            </p:childTnLst>
                          </p:cTn>
                        </p:par>
                        <p:par>
                          <p:cTn id="58" fill="hold">
                            <p:stCondLst>
                              <p:cond delay="7500"/>
                            </p:stCondLst>
                            <p:childTnLst>
                              <p:par>
                                <p:cTn id="59" presetID="15" presetClass="entr" presetSubtype="0" fill="hold" grpId="0" nodeType="afterEffect">
                                  <p:stCondLst>
                                    <p:cond delay="0"/>
                                  </p:stCondLst>
                                  <p:childTnLst>
                                    <p:set>
                                      <p:cBhvr>
                                        <p:cTn id="60" dur="1" fill="hold">
                                          <p:stCondLst>
                                            <p:cond delay="0"/>
                                          </p:stCondLst>
                                        </p:cTn>
                                        <p:tgtEl>
                                          <p:spTgt spid="185392"/>
                                        </p:tgtEl>
                                        <p:attrNameLst>
                                          <p:attrName>style.visibility</p:attrName>
                                        </p:attrNameLst>
                                      </p:cBhvr>
                                      <p:to>
                                        <p:strVal val="visible"/>
                                      </p:to>
                                    </p:set>
                                    <p:anim calcmode="lin" valueType="num">
                                      <p:cBhvr>
                                        <p:cTn id="61" dur="1000" fill="hold"/>
                                        <p:tgtEl>
                                          <p:spTgt spid="185392"/>
                                        </p:tgtEl>
                                        <p:attrNameLst>
                                          <p:attrName>ppt_w</p:attrName>
                                        </p:attrNameLst>
                                      </p:cBhvr>
                                      <p:tavLst>
                                        <p:tav tm="0">
                                          <p:val>
                                            <p:fltVal val="0"/>
                                          </p:val>
                                        </p:tav>
                                        <p:tav tm="100000">
                                          <p:val>
                                            <p:strVal val="#ppt_w"/>
                                          </p:val>
                                        </p:tav>
                                      </p:tavLst>
                                    </p:anim>
                                    <p:anim calcmode="lin" valueType="num">
                                      <p:cBhvr>
                                        <p:cTn id="62" dur="1000" fill="hold"/>
                                        <p:tgtEl>
                                          <p:spTgt spid="185392"/>
                                        </p:tgtEl>
                                        <p:attrNameLst>
                                          <p:attrName>ppt_h</p:attrName>
                                        </p:attrNameLst>
                                      </p:cBhvr>
                                      <p:tavLst>
                                        <p:tav tm="0">
                                          <p:val>
                                            <p:fltVal val="0"/>
                                          </p:val>
                                        </p:tav>
                                        <p:tav tm="100000">
                                          <p:val>
                                            <p:strVal val="#ppt_h"/>
                                          </p:val>
                                        </p:tav>
                                      </p:tavLst>
                                    </p:anim>
                                    <p:anim calcmode="lin" valueType="num">
                                      <p:cBhvr>
                                        <p:cTn id="63" dur="1000" fill="hold"/>
                                        <p:tgtEl>
                                          <p:spTgt spid="185392"/>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18539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2" grpId="0" build="p" autoUpdateAnimBg="0" advAuto="0"/>
      <p:bldP spid="185392"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 name="Rectangle 34"/>
          <p:cNvSpPr>
            <a:spLocks noGrp="1" noChangeArrowheads="1"/>
          </p:cNvSpPr>
          <p:nvPr>
            <p:ph type="sldNum" sz="quarter" idx="12"/>
          </p:nvPr>
        </p:nvSpPr>
        <p:spPr>
          <a:ln/>
        </p:spPr>
        <p:txBody>
          <a:bodyPr/>
          <a:lstStyle/>
          <a:p>
            <a:pPr>
              <a:defRPr/>
            </a:pPr>
            <a:fld id="{5891CADF-1002-4EFE-A27D-18524E843534}" type="slidenum">
              <a:rPr lang="en-US"/>
              <a:pPr>
                <a:defRPr/>
              </a:pPr>
              <a:t>31</a:t>
            </a:fld>
            <a:endParaRPr lang="en-US"/>
          </a:p>
        </p:txBody>
      </p:sp>
      <p:pic>
        <p:nvPicPr>
          <p:cNvPr id="67588" name="Picture 4" descr="001"/>
          <p:cNvPicPr>
            <a:picLocks noChangeAspect="1" noChangeArrowheads="1"/>
          </p:cNvPicPr>
          <p:nvPr/>
        </p:nvPicPr>
        <p:blipFill>
          <a:blip r:embed="rId3"/>
          <a:srcRect/>
          <a:stretch>
            <a:fillRect/>
          </a:stretch>
        </p:blipFill>
        <p:spPr bwMode="auto">
          <a:xfrm>
            <a:off x="395288" y="2057400"/>
            <a:ext cx="8262937" cy="4114800"/>
          </a:xfrm>
          <a:prstGeom prst="rect">
            <a:avLst/>
          </a:prstGeom>
          <a:noFill/>
          <a:ln w="9525">
            <a:noFill/>
            <a:miter lim="800000"/>
            <a:headEnd/>
            <a:tailEnd/>
          </a:ln>
        </p:spPr>
      </p:pic>
      <p:sp>
        <p:nvSpPr>
          <p:cNvPr id="67589" name="Oval 5">
            <a:hlinkClick r:id="rId4" action="ppaction://hlinksldjump"/>
          </p:cNvPr>
          <p:cNvSpPr>
            <a:spLocks noChangeArrowheads="1"/>
          </p:cNvSpPr>
          <p:nvPr/>
        </p:nvSpPr>
        <p:spPr bwMode="auto">
          <a:xfrm>
            <a:off x="8048625" y="6400800"/>
            <a:ext cx="685800" cy="381000"/>
          </a:xfrm>
          <a:prstGeom prst="ellipse">
            <a:avLst/>
          </a:prstGeom>
          <a:solidFill>
            <a:schemeClr val="accent1"/>
          </a:solidFill>
          <a:ln w="25400" cap="sq">
            <a:solidFill>
              <a:schemeClr val="tx1"/>
            </a:solidFill>
            <a:miter lim="800000"/>
            <a:headEnd type="none" w="sm" len="sm"/>
            <a:tailEnd type="none" w="sm" len="sm"/>
          </a:ln>
        </p:spPr>
        <p:txBody>
          <a:bodyPr wrap="none" anchor="ctr"/>
          <a:lstStyle/>
          <a:p>
            <a:pPr algn="ctr" rtl="1"/>
            <a:r>
              <a:rPr lang="ar-SA" sz="1800"/>
              <a:t>الفهرس</a:t>
            </a:r>
            <a:endParaRPr lang="fr-FR" sz="1800"/>
          </a:p>
        </p:txBody>
      </p:sp>
      <p:pic>
        <p:nvPicPr>
          <p:cNvPr id="189446" name="Picture 6" descr="003"/>
          <p:cNvPicPr>
            <a:picLocks noChangeAspect="1" noChangeArrowheads="1"/>
          </p:cNvPicPr>
          <p:nvPr/>
        </p:nvPicPr>
        <p:blipFill>
          <a:blip r:embed="rId5"/>
          <a:srcRect/>
          <a:stretch>
            <a:fillRect/>
          </a:stretch>
        </p:blipFill>
        <p:spPr bwMode="auto">
          <a:xfrm>
            <a:off x="395288" y="2057400"/>
            <a:ext cx="8262937" cy="4114800"/>
          </a:xfrm>
          <a:prstGeom prst="rect">
            <a:avLst/>
          </a:prstGeom>
          <a:noFill/>
          <a:ln w="9525">
            <a:noFill/>
            <a:miter lim="800000"/>
            <a:headEnd/>
            <a:tailEnd/>
          </a:ln>
        </p:spPr>
      </p:pic>
      <p:pic>
        <p:nvPicPr>
          <p:cNvPr id="189447" name="Picture 7" descr="أشجار الثلج"/>
          <p:cNvPicPr>
            <a:picLocks noChangeAspect="1" noChangeArrowheads="1"/>
          </p:cNvPicPr>
          <p:nvPr/>
        </p:nvPicPr>
        <p:blipFill>
          <a:blip r:embed="rId6"/>
          <a:srcRect/>
          <a:stretch>
            <a:fillRect/>
          </a:stretch>
        </p:blipFill>
        <p:spPr bwMode="auto">
          <a:xfrm>
            <a:off x="395288" y="2057400"/>
            <a:ext cx="8262937" cy="4114800"/>
          </a:xfrm>
          <a:prstGeom prst="rect">
            <a:avLst/>
          </a:prstGeom>
          <a:noFill/>
          <a:ln w="9525">
            <a:noFill/>
            <a:miter lim="800000"/>
            <a:headEnd/>
            <a:tailEnd/>
          </a:ln>
        </p:spPr>
      </p:pic>
      <p:pic>
        <p:nvPicPr>
          <p:cNvPr id="189448" name="Picture 8" descr="بتلات ذهبية"/>
          <p:cNvPicPr>
            <a:picLocks noChangeAspect="1" noChangeArrowheads="1"/>
          </p:cNvPicPr>
          <p:nvPr/>
        </p:nvPicPr>
        <p:blipFill>
          <a:blip r:embed="rId7"/>
          <a:srcRect/>
          <a:stretch>
            <a:fillRect/>
          </a:stretch>
        </p:blipFill>
        <p:spPr bwMode="auto">
          <a:xfrm>
            <a:off x="468313" y="2057400"/>
            <a:ext cx="8189912" cy="4114800"/>
          </a:xfrm>
          <a:prstGeom prst="rect">
            <a:avLst/>
          </a:prstGeom>
          <a:noFill/>
          <a:ln w="9525">
            <a:noFill/>
            <a:miter lim="800000"/>
            <a:headEnd/>
            <a:tailEnd/>
          </a:ln>
        </p:spPr>
      </p:pic>
      <p:pic>
        <p:nvPicPr>
          <p:cNvPr id="189449" name="Picture 9" descr="صحراء"/>
          <p:cNvPicPr>
            <a:picLocks noChangeAspect="1" noChangeArrowheads="1"/>
          </p:cNvPicPr>
          <p:nvPr/>
        </p:nvPicPr>
        <p:blipFill>
          <a:blip r:embed="rId8"/>
          <a:srcRect/>
          <a:stretch>
            <a:fillRect/>
          </a:stretch>
        </p:blipFill>
        <p:spPr bwMode="auto">
          <a:xfrm>
            <a:off x="395288" y="2054225"/>
            <a:ext cx="8262937" cy="4183063"/>
          </a:xfrm>
          <a:prstGeom prst="rect">
            <a:avLst/>
          </a:prstGeom>
          <a:noFill/>
          <a:ln w="9525">
            <a:noFill/>
            <a:miter lim="800000"/>
            <a:headEnd/>
            <a:tailEnd/>
          </a:ln>
        </p:spPr>
      </p:pic>
      <p:pic>
        <p:nvPicPr>
          <p:cNvPr id="189450" name="Picture 10" descr="BOOK29"/>
          <p:cNvPicPr>
            <a:picLocks noChangeAspect="1" noChangeArrowheads="1" noCrop="1"/>
          </p:cNvPicPr>
          <p:nvPr/>
        </p:nvPicPr>
        <p:blipFill>
          <a:blip r:embed="rId9"/>
          <a:srcRect/>
          <a:stretch>
            <a:fillRect/>
          </a:stretch>
        </p:blipFill>
        <p:spPr bwMode="auto">
          <a:xfrm>
            <a:off x="527050" y="2154238"/>
            <a:ext cx="1524000" cy="914400"/>
          </a:xfrm>
          <a:prstGeom prst="rect">
            <a:avLst/>
          </a:prstGeom>
          <a:noFill/>
          <a:ln w="9525">
            <a:noFill/>
            <a:miter lim="800000"/>
            <a:headEnd/>
            <a:tailEnd/>
          </a:ln>
        </p:spPr>
      </p:pic>
      <p:sp>
        <p:nvSpPr>
          <p:cNvPr id="67595" name="Text Box 11" descr="webshots"/>
          <p:cNvSpPr txBox="1">
            <a:spLocks noChangeArrowheads="1"/>
          </p:cNvSpPr>
          <p:nvPr/>
        </p:nvSpPr>
        <p:spPr bwMode="auto">
          <a:xfrm>
            <a:off x="7308850" y="260350"/>
            <a:ext cx="1219200" cy="555625"/>
          </a:xfrm>
          <a:prstGeom prst="rect">
            <a:avLst/>
          </a:prstGeom>
          <a:blipFill dpi="0" rotWithShape="1">
            <a:blip r:embed="rId10"/>
            <a:srcRect/>
            <a:stretch>
              <a:fillRect/>
            </a:stretch>
          </a:blipFill>
          <a:ln w="38100">
            <a:solidFill>
              <a:srgbClr val="33CC33"/>
            </a:solidFill>
            <a:miter lim="800000"/>
            <a:headEnd/>
            <a:tailEnd/>
          </a:ln>
        </p:spPr>
        <p:txBody>
          <a:bodyPr>
            <a:spAutoFit/>
          </a:bodyPr>
          <a:lstStyle/>
          <a:p>
            <a:pPr algn="ctr" rtl="1">
              <a:spcBef>
                <a:spcPct val="50000"/>
              </a:spcBef>
            </a:pPr>
            <a:fld id="{FB6CD1C1-8A8E-4303-AE5B-99423B5821F9}" type="datetime12">
              <a:rPr lang="ar-TN" sz="1400">
                <a:cs typeface="Times New Roman" pitchFamily="18" charset="0"/>
              </a:rPr>
              <a:pPr algn="ctr" rtl="1">
                <a:spcBef>
                  <a:spcPct val="50000"/>
                </a:spcBef>
              </a:pPr>
              <a:t>11-12-2013 8:31</a:t>
            </a:fld>
            <a:endParaRPr lang="en-US" sz="1400"/>
          </a:p>
        </p:txBody>
      </p:sp>
      <p:sp>
        <p:nvSpPr>
          <p:cNvPr id="67596" name="Oval 12" descr="webshots"/>
          <p:cNvSpPr>
            <a:spLocks noChangeArrowheads="1"/>
          </p:cNvSpPr>
          <p:nvPr/>
        </p:nvSpPr>
        <p:spPr bwMode="auto">
          <a:xfrm>
            <a:off x="250825" y="6400800"/>
            <a:ext cx="685800" cy="381000"/>
          </a:xfrm>
          <a:prstGeom prst="ellipse">
            <a:avLst/>
          </a:prstGeom>
          <a:blipFill dpi="0" rotWithShape="1">
            <a:blip r:embed="rId11" cstate="print"/>
            <a:srcRect/>
            <a:stretch>
              <a:fillRect/>
            </a:stretch>
          </a:blipFill>
          <a:ln w="25400" cap="sq">
            <a:solidFill>
              <a:schemeClr val="tx1"/>
            </a:solidFill>
            <a:miter lim="800000"/>
            <a:headEnd type="none" w="sm" len="sm"/>
            <a:tailEnd type="none" w="sm" len="sm"/>
          </a:ln>
        </p:spPr>
        <p:txBody>
          <a:bodyPr wrap="none" anchor="ctr"/>
          <a:lstStyle/>
          <a:p>
            <a:pPr algn="ctr" rtl="1"/>
            <a:r>
              <a:rPr lang="ar-TN">
                <a:cs typeface="Times New Roman" pitchFamily="18" charset="0"/>
              </a:rPr>
              <a:t>29</a:t>
            </a:r>
            <a:endParaRPr lang="fr-FR">
              <a:cs typeface="Times New Roman" pitchFamily="18" charset="0"/>
            </a:endParaRPr>
          </a:p>
        </p:txBody>
      </p:sp>
      <p:sp>
        <p:nvSpPr>
          <p:cNvPr id="67597" name="Oval 13" descr="webshots">
            <a:hlinkClick r:id="rId4" action="ppaction://hlinksldjump"/>
          </p:cNvPr>
          <p:cNvSpPr>
            <a:spLocks noChangeArrowheads="1"/>
          </p:cNvSpPr>
          <p:nvPr/>
        </p:nvSpPr>
        <p:spPr bwMode="auto">
          <a:xfrm>
            <a:off x="8048625" y="6400800"/>
            <a:ext cx="685800" cy="381000"/>
          </a:xfrm>
          <a:prstGeom prst="ellipse">
            <a:avLst/>
          </a:prstGeom>
          <a:blipFill dpi="0" rotWithShape="1">
            <a:blip r:embed="rId12"/>
            <a:srcRect/>
            <a:stretch>
              <a:fillRect/>
            </a:stretch>
          </a:blipFill>
          <a:ln w="25400" cap="sq">
            <a:solidFill>
              <a:schemeClr val="tx1"/>
            </a:solidFill>
            <a:miter lim="800000"/>
            <a:headEnd type="none" w="sm" len="sm"/>
            <a:tailEnd type="none" w="sm" len="sm"/>
          </a:ln>
        </p:spPr>
        <p:txBody>
          <a:bodyPr wrap="none" anchor="ctr"/>
          <a:lstStyle/>
          <a:p>
            <a:pPr algn="ctr" rtl="1"/>
            <a:r>
              <a:rPr lang="ar-SA" sz="1800"/>
              <a:t>الفهرس</a:t>
            </a:r>
            <a:endParaRPr lang="fr-FR" sz="1800"/>
          </a:p>
        </p:txBody>
      </p:sp>
      <p:sp>
        <p:nvSpPr>
          <p:cNvPr id="67600" name="Rectangle 16">
            <a:hlinkClick r:id="rId13" action="ppaction://hlinkfile"/>
          </p:cNvPr>
          <p:cNvSpPr>
            <a:spLocks noChangeArrowheads="1"/>
          </p:cNvSpPr>
          <p:nvPr/>
        </p:nvSpPr>
        <p:spPr bwMode="auto">
          <a:xfrm>
            <a:off x="3559175" y="1282700"/>
            <a:ext cx="996950" cy="490538"/>
          </a:xfrm>
          <a:prstGeom prst="rect">
            <a:avLst/>
          </a:prstGeom>
          <a:noFill/>
          <a:ln w="12700" cap="sq">
            <a:noFill/>
            <a:miter lim="800000"/>
            <a:headEnd/>
            <a:tailEnd/>
          </a:ln>
        </p:spPr>
        <p:txBody>
          <a:bodyPr anchor="ctr"/>
          <a:lstStyle/>
          <a:p>
            <a:pPr algn="ctr" rtl="1">
              <a:spcBef>
                <a:spcPct val="20000"/>
              </a:spcBef>
              <a:buSzPct val="85000"/>
            </a:pPr>
            <a:r>
              <a:rPr lang="ar-TN" sz="1600">
                <a:latin typeface="Arial" charset="0"/>
              </a:rPr>
              <a:t> </a:t>
            </a:r>
            <a:endParaRPr lang="fr-FR" sz="1600">
              <a:latin typeface="Arial" charset="0"/>
            </a:endParaRPr>
          </a:p>
        </p:txBody>
      </p:sp>
      <p:sp>
        <p:nvSpPr>
          <p:cNvPr id="67601" name="Rectangle 17"/>
          <p:cNvSpPr>
            <a:spLocks noChangeArrowheads="1"/>
          </p:cNvSpPr>
          <p:nvPr/>
        </p:nvSpPr>
        <p:spPr bwMode="auto">
          <a:xfrm>
            <a:off x="2562225" y="1282700"/>
            <a:ext cx="996950" cy="490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67602" name="Rectangle 18"/>
          <p:cNvSpPr>
            <a:spLocks noChangeArrowheads="1"/>
          </p:cNvSpPr>
          <p:nvPr/>
        </p:nvSpPr>
        <p:spPr bwMode="auto">
          <a:xfrm>
            <a:off x="1566863" y="1282700"/>
            <a:ext cx="995362" cy="490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67604" name="Rectangle 20"/>
          <p:cNvSpPr>
            <a:spLocks noChangeArrowheads="1"/>
          </p:cNvSpPr>
          <p:nvPr/>
        </p:nvSpPr>
        <p:spPr bwMode="auto">
          <a:xfrm>
            <a:off x="4556125" y="919163"/>
            <a:ext cx="995363"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67605" name="Rectangle 21"/>
          <p:cNvSpPr>
            <a:spLocks noChangeArrowheads="1"/>
          </p:cNvSpPr>
          <p:nvPr/>
        </p:nvSpPr>
        <p:spPr bwMode="auto">
          <a:xfrm>
            <a:off x="3559175" y="919163"/>
            <a:ext cx="996950"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67606" name="Rectangle 22"/>
          <p:cNvSpPr>
            <a:spLocks noChangeArrowheads="1"/>
          </p:cNvSpPr>
          <p:nvPr/>
        </p:nvSpPr>
        <p:spPr bwMode="auto">
          <a:xfrm>
            <a:off x="2562225" y="919163"/>
            <a:ext cx="996950"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67607" name="Rectangle 23"/>
          <p:cNvSpPr>
            <a:spLocks noChangeArrowheads="1"/>
          </p:cNvSpPr>
          <p:nvPr/>
        </p:nvSpPr>
        <p:spPr bwMode="auto">
          <a:xfrm>
            <a:off x="1566863" y="919163"/>
            <a:ext cx="995362"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67610" name="Rectangle 26"/>
          <p:cNvSpPr>
            <a:spLocks noChangeArrowheads="1"/>
          </p:cNvSpPr>
          <p:nvPr/>
        </p:nvSpPr>
        <p:spPr bwMode="auto">
          <a:xfrm>
            <a:off x="4556125" y="554038"/>
            <a:ext cx="995363"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67614" name="Rectangle 30"/>
          <p:cNvSpPr>
            <a:spLocks noChangeArrowheads="1"/>
          </p:cNvSpPr>
          <p:nvPr/>
        </p:nvSpPr>
        <p:spPr bwMode="auto">
          <a:xfrm>
            <a:off x="427038" y="554038"/>
            <a:ext cx="1139825"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67615" name="Rectangle 31"/>
          <p:cNvSpPr>
            <a:spLocks noChangeArrowheads="1"/>
          </p:cNvSpPr>
          <p:nvPr/>
        </p:nvSpPr>
        <p:spPr bwMode="auto">
          <a:xfrm>
            <a:off x="5551488" y="190500"/>
            <a:ext cx="1139825" cy="363538"/>
          </a:xfrm>
          <a:prstGeom prst="rect">
            <a:avLst/>
          </a:prstGeom>
          <a:noFill/>
          <a:ln w="12700" cap="sq">
            <a:noFill/>
            <a:miter lim="800000"/>
            <a:headEnd/>
            <a:tailEnd/>
          </a:ln>
        </p:spPr>
        <p:txBody>
          <a:bodyPr anchor="ctr"/>
          <a:lstStyle/>
          <a:p>
            <a:pPr algn="ctr" rtl="1">
              <a:spcBef>
                <a:spcPct val="20000"/>
              </a:spcBef>
              <a:buSzPct val="85000"/>
            </a:pPr>
            <a:endParaRPr lang="fr-FR" sz="1400">
              <a:latin typeface="Arial" charset="0"/>
            </a:endParaRPr>
          </a:p>
        </p:txBody>
      </p:sp>
      <p:sp>
        <p:nvSpPr>
          <p:cNvPr id="189488" name="Rectangle 48" descr="صحراء"/>
          <p:cNvSpPr>
            <a:spLocks noChangeArrowheads="1"/>
          </p:cNvSpPr>
          <p:nvPr/>
        </p:nvSpPr>
        <p:spPr bwMode="auto">
          <a:xfrm>
            <a:off x="395288" y="2060575"/>
            <a:ext cx="8248650" cy="4176713"/>
          </a:xfrm>
          <a:prstGeom prst="rect">
            <a:avLst/>
          </a:prstGeom>
          <a:noFill/>
          <a:ln w="47625">
            <a:solidFill>
              <a:srgbClr val="33CC33"/>
            </a:solidFill>
            <a:miter lim="800000"/>
            <a:headEnd/>
            <a:tailEnd/>
          </a:ln>
          <a:effectLst>
            <a:prstShdw prst="shdw17" dist="17961" dir="2700000">
              <a:srgbClr val="33CC33">
                <a:gamma/>
                <a:shade val="60000"/>
                <a:invGamma/>
              </a:srgbClr>
            </a:prstShdw>
          </a:effectLst>
        </p:spPr>
        <p:txBody>
          <a:bodyPr/>
          <a:lstStyle/>
          <a:p>
            <a:pPr marL="609600" indent="-609600" algn="r" rtl="1">
              <a:lnSpc>
                <a:spcPct val="140000"/>
              </a:lnSpc>
              <a:spcBef>
                <a:spcPct val="20000"/>
              </a:spcBef>
              <a:buSzPct val="85000"/>
              <a:defRPr/>
            </a:pPr>
            <a:r>
              <a:rPr lang="fr-FR" sz="500">
                <a:solidFill>
                  <a:srgbClr val="33CC33"/>
                </a:solidFill>
                <a:effectLst>
                  <a:outerShdw blurRad="38100" dist="38100" dir="2700000" algn="tl">
                    <a:srgbClr val="000000"/>
                  </a:outerShdw>
                </a:effectLst>
                <a:latin typeface="Arial Black" pitchFamily="34" charset="0"/>
                <a:cs typeface="Traditional Arabic" pitchFamily="2" charset="-78"/>
              </a:rPr>
              <a:t> </a:t>
            </a:r>
            <a:r>
              <a:rPr lang="fr-FR" sz="700">
                <a:solidFill>
                  <a:srgbClr val="33CC33"/>
                </a:solidFill>
                <a:effectLst>
                  <a:outerShdw blurRad="38100" dist="38100" dir="2700000" algn="tl">
                    <a:srgbClr val="000000"/>
                  </a:outerShdw>
                </a:effectLst>
                <a:latin typeface="Arial" charset="0"/>
              </a:rPr>
              <a:t> </a:t>
            </a:r>
            <a:r>
              <a:rPr lang="ar-TN" sz="1000">
                <a:solidFill>
                  <a:srgbClr val="33CC33"/>
                </a:solidFill>
                <a:effectLst>
                  <a:outerShdw blurRad="38100" dist="38100" dir="2700000" algn="tl">
                    <a:srgbClr val="000000"/>
                  </a:outerShdw>
                </a:effectLst>
                <a:latin typeface="Arial" charset="0"/>
              </a:rPr>
              <a:t> </a:t>
            </a:r>
            <a:r>
              <a:rPr lang="ar-TN" sz="1600" b="0">
                <a:latin typeface="Arial" charset="0"/>
              </a:rPr>
              <a:t> </a:t>
            </a:r>
            <a:r>
              <a:rPr lang="ar-SA" sz="1600">
                <a:solidFill>
                  <a:srgbClr val="33CC33"/>
                </a:solidFill>
                <a:latin typeface="Tahoma" pitchFamily="34" charset="0"/>
                <a:cs typeface="Tahoma" pitchFamily="34" charset="0"/>
              </a:rPr>
              <a:t>المشروع :</a:t>
            </a:r>
            <a:r>
              <a:rPr lang="ar-SA" sz="1600">
                <a:latin typeface="Tahoma" pitchFamily="34" charset="0"/>
                <a:cs typeface="Tahoma" pitchFamily="34" charset="0"/>
              </a:rPr>
              <a:t> </a:t>
            </a:r>
            <a:r>
              <a:rPr lang="ar-TN" sz="1600">
                <a:solidFill>
                  <a:srgbClr val="0000FF"/>
                </a:solidFill>
                <a:latin typeface="Tahoma" pitchFamily="34" charset="0"/>
                <a:cs typeface="Tahoma" pitchFamily="34" charset="0"/>
              </a:rPr>
              <a:t>إنجاز موقع واب المدرسة</a:t>
            </a:r>
            <a:r>
              <a:rPr lang="ar-TN" sz="1600">
                <a:latin typeface="Tahoma" pitchFamily="34" charset="0"/>
                <a:cs typeface="Tahoma" pitchFamily="34" charset="0"/>
              </a:rPr>
              <a:t> </a:t>
            </a:r>
            <a:r>
              <a:rPr lang="ar-SA" sz="1600">
                <a:latin typeface="Tahoma" pitchFamily="34" charset="0"/>
                <a:cs typeface="Tahoma" pitchFamily="34" charset="0"/>
              </a:rPr>
              <a:t>        </a:t>
            </a:r>
            <a:r>
              <a:rPr lang="ar-SA" sz="1600">
                <a:solidFill>
                  <a:srgbClr val="33CC33"/>
                </a:solidFill>
                <a:latin typeface="Tahoma" pitchFamily="34" charset="0"/>
                <a:cs typeface="Tahoma" pitchFamily="34" charset="0"/>
              </a:rPr>
              <a:t>الحصّة :</a:t>
            </a:r>
            <a:r>
              <a:rPr lang="ar-TN" sz="1600">
                <a:latin typeface="Tahoma" pitchFamily="34" charset="0"/>
                <a:cs typeface="Tahoma" pitchFamily="34" charset="0"/>
              </a:rPr>
              <a:t>الخامسة</a:t>
            </a:r>
            <a:endParaRPr lang="ar-SA" sz="1600">
              <a:latin typeface="Tahoma" pitchFamily="34" charset="0"/>
              <a:cs typeface="Tahoma" pitchFamily="34" charset="0"/>
            </a:endParaRPr>
          </a:p>
          <a:p>
            <a:pPr marL="609600" indent="-609600" algn="justLow" rtl="1">
              <a:lnSpc>
                <a:spcPct val="140000"/>
              </a:lnSpc>
              <a:spcBef>
                <a:spcPct val="20000"/>
              </a:spcBef>
              <a:buSzPct val="85000"/>
              <a:defRPr/>
            </a:pPr>
            <a:r>
              <a:rPr lang="ar-SA" sz="1600">
                <a:solidFill>
                  <a:srgbClr val="33CC33"/>
                </a:solidFill>
                <a:latin typeface="Tahoma" pitchFamily="34" charset="0"/>
                <a:cs typeface="Tahoma" pitchFamily="34" charset="0"/>
              </a:rPr>
              <a:t>الكفاية المستهدفة :</a:t>
            </a:r>
            <a:r>
              <a:rPr lang="ar-SA" sz="1600">
                <a:latin typeface="Tahoma" pitchFamily="34" charset="0"/>
                <a:cs typeface="Tahoma" pitchFamily="34" charset="0"/>
              </a:rPr>
              <a:t> يتحكم المتعلم في استعمال الأدوات التقنية اللازمة لتكنولوجيات المعلومات والاتصال . </a:t>
            </a:r>
          </a:p>
          <a:p>
            <a:pPr marL="609600" indent="-609600" algn="justLow" rtl="1">
              <a:lnSpc>
                <a:spcPct val="140000"/>
              </a:lnSpc>
              <a:spcBef>
                <a:spcPct val="20000"/>
              </a:spcBef>
              <a:buSzPct val="85000"/>
              <a:defRPr/>
            </a:pPr>
            <a:r>
              <a:rPr lang="ar-SA" sz="1600">
                <a:solidFill>
                  <a:srgbClr val="33CC33"/>
                </a:solidFill>
                <a:latin typeface="Tahoma" pitchFamily="34" charset="0"/>
                <a:cs typeface="Tahoma" pitchFamily="34" charset="0"/>
              </a:rPr>
              <a:t>الأهداف المميّزة :</a:t>
            </a:r>
            <a:r>
              <a:rPr lang="ar-SA" sz="1600">
                <a:latin typeface="Tahoma" pitchFamily="34" charset="0"/>
                <a:cs typeface="Tahoma" pitchFamily="34" charset="0"/>
              </a:rPr>
              <a:t> </a:t>
            </a:r>
            <a:r>
              <a:rPr lang="ar-TN" sz="1600">
                <a:latin typeface="Tahoma" pitchFamily="34" charset="0"/>
                <a:cs typeface="Tahoma" pitchFamily="34" charset="0"/>
              </a:rPr>
              <a:t>1. استعمال الحاسوب و الأجهزة الطرفية و نظم التشغيل 2. استعمال برمجيات 3. استعمال الأدوات الملائمة للتواصل مع الآخرين </a:t>
            </a:r>
            <a:endParaRPr lang="ar-SA" sz="1600">
              <a:latin typeface="Tahoma" pitchFamily="34" charset="0"/>
              <a:cs typeface="Tahoma" pitchFamily="34" charset="0"/>
            </a:endParaRPr>
          </a:p>
          <a:p>
            <a:pPr marL="609600" indent="-609600" algn="justLow" rtl="1">
              <a:lnSpc>
                <a:spcPct val="140000"/>
              </a:lnSpc>
              <a:spcBef>
                <a:spcPct val="20000"/>
              </a:spcBef>
              <a:buSzPct val="85000"/>
              <a:defRPr/>
            </a:pPr>
            <a:r>
              <a:rPr lang="ar-SA" sz="1600">
                <a:solidFill>
                  <a:srgbClr val="33CC33"/>
                </a:solidFill>
                <a:latin typeface="Tahoma" pitchFamily="34" charset="0"/>
                <a:cs typeface="Tahoma" pitchFamily="34" charset="0"/>
              </a:rPr>
              <a:t>المحتوى :</a:t>
            </a:r>
            <a:r>
              <a:rPr lang="ar-SA" sz="1600">
                <a:latin typeface="Tahoma" pitchFamily="34" charset="0"/>
                <a:cs typeface="Tahoma" pitchFamily="34" charset="0"/>
              </a:rPr>
              <a:t> إنشاء صفحة واب ( إعداد الصفحة المخصصة للتعريف </a:t>
            </a:r>
            <a:r>
              <a:rPr lang="ar-TN" sz="1600">
                <a:latin typeface="Tahoma" pitchFamily="34" charset="0"/>
                <a:cs typeface="Tahoma" pitchFamily="34" charset="0"/>
              </a:rPr>
              <a:t>بإنتاجات التلاميذ</a:t>
            </a:r>
            <a:r>
              <a:rPr lang="ar-SA" sz="1600">
                <a:latin typeface="Tahoma" pitchFamily="34" charset="0"/>
                <a:cs typeface="Tahoma" pitchFamily="34" charset="0"/>
              </a:rPr>
              <a:t> ) إضافة صفحة واب جديدة يحفظون الصفحة باسم – إدراج </a:t>
            </a:r>
            <a:r>
              <a:rPr lang="ar-TN" sz="1600">
                <a:latin typeface="Tahoma" pitchFamily="34" charset="0"/>
                <a:cs typeface="Tahoma" pitchFamily="34" charset="0"/>
              </a:rPr>
              <a:t>المعلومات المنتقاة</a:t>
            </a:r>
            <a:r>
              <a:rPr lang="ar-SA" sz="1600">
                <a:latin typeface="Tahoma" pitchFamily="34" charset="0"/>
                <a:cs typeface="Tahoma" pitchFamily="34" charset="0"/>
              </a:rPr>
              <a:t> – </a:t>
            </a:r>
            <a:r>
              <a:rPr lang="ar-TN" sz="1600">
                <a:latin typeface="Tahoma" pitchFamily="34" charset="0"/>
                <a:cs typeface="Tahoma" pitchFamily="34" charset="0"/>
              </a:rPr>
              <a:t>توضيب صفحة الواب -</a:t>
            </a:r>
            <a:r>
              <a:rPr lang="ar-SA" sz="1600">
                <a:latin typeface="Tahoma" pitchFamily="34" charset="0"/>
                <a:cs typeface="Tahoma" pitchFamily="34" charset="0"/>
              </a:rPr>
              <a:t> إنشاء روابط تشعبية – استعمال المبحر للمعاينة – حفظ العمل المنجز</a:t>
            </a:r>
            <a:endParaRPr lang="fr-FR" sz="1600">
              <a:latin typeface="Tahoma" pitchFamily="34" charset="0"/>
              <a:cs typeface="Tahoma" pitchFamily="34" charset="0"/>
            </a:endParaRPr>
          </a:p>
          <a:p>
            <a:pPr marL="609600" indent="-609600" algn="justLow" rtl="1">
              <a:lnSpc>
                <a:spcPct val="140000"/>
              </a:lnSpc>
              <a:spcBef>
                <a:spcPct val="20000"/>
              </a:spcBef>
              <a:buSzPct val="85000"/>
              <a:defRPr/>
            </a:pPr>
            <a:r>
              <a:rPr lang="ar-SA" sz="1600">
                <a:solidFill>
                  <a:srgbClr val="33CC33"/>
                </a:solidFill>
                <a:latin typeface="Tahoma" pitchFamily="34" charset="0"/>
                <a:cs typeface="Tahoma" pitchFamily="34" charset="0"/>
              </a:rPr>
              <a:t>هدف الحصّة :</a:t>
            </a:r>
            <a:r>
              <a:rPr lang="ar-SA" sz="1600">
                <a:latin typeface="Tahoma" pitchFamily="34" charset="0"/>
                <a:cs typeface="Tahoma" pitchFamily="34" charset="0"/>
              </a:rPr>
              <a:t> أن يكون المتعلّم قادرا على إدراج </a:t>
            </a:r>
            <a:r>
              <a:rPr lang="ar-TN" sz="1600">
                <a:latin typeface="Tahoma" pitchFamily="34" charset="0"/>
                <a:cs typeface="Tahoma" pitchFamily="34" charset="0"/>
              </a:rPr>
              <a:t>معلومات و بيانات</a:t>
            </a:r>
            <a:r>
              <a:rPr lang="ar-SA" sz="1600">
                <a:latin typeface="Tahoma" pitchFamily="34" charset="0"/>
                <a:cs typeface="Tahoma" pitchFamily="34" charset="0"/>
              </a:rPr>
              <a:t> و روابط تشعبية في صفحة واب.</a:t>
            </a:r>
            <a:r>
              <a:rPr lang="ar-SA" sz="1600" b="0">
                <a:latin typeface="Arial" charset="0"/>
              </a:rPr>
              <a:t>  </a:t>
            </a:r>
          </a:p>
          <a:p>
            <a:pPr marL="609600" indent="-609600" algn="justLow" rtl="1">
              <a:lnSpc>
                <a:spcPct val="140000"/>
              </a:lnSpc>
              <a:spcBef>
                <a:spcPct val="20000"/>
              </a:spcBef>
              <a:buSzPct val="85000"/>
              <a:defRPr/>
            </a:pPr>
            <a:r>
              <a:rPr lang="ar-SA" sz="1000">
                <a:effectLst>
                  <a:outerShdw blurRad="38100" dist="38100" dir="2700000" algn="tl">
                    <a:srgbClr val="000000"/>
                  </a:outerShdw>
                </a:effectLst>
                <a:latin typeface="Arial" charset="0"/>
              </a:rPr>
              <a:t> </a:t>
            </a:r>
            <a:r>
              <a:rPr lang="ar-TN" sz="1000">
                <a:effectLst>
                  <a:outerShdw blurRad="38100" dist="38100" dir="2700000" algn="tl">
                    <a:srgbClr val="000000"/>
                  </a:outerShdw>
                </a:effectLst>
                <a:latin typeface="Arial" charset="0"/>
              </a:rPr>
              <a:t> </a:t>
            </a:r>
          </a:p>
        </p:txBody>
      </p:sp>
      <p:sp>
        <p:nvSpPr>
          <p:cNvPr id="189489" name="AutoShape 49" descr="webshots">
            <a:hlinkClick r:id="rId14" action="ppaction://hlinkfile"/>
          </p:cNvPr>
          <p:cNvSpPr>
            <a:spLocks noChangeArrowheads="1"/>
          </p:cNvSpPr>
          <p:nvPr/>
        </p:nvSpPr>
        <p:spPr bwMode="auto">
          <a:xfrm>
            <a:off x="6948488" y="1341438"/>
            <a:ext cx="1655762" cy="533400"/>
          </a:xfrm>
          <a:prstGeom prst="flowChartTerminator">
            <a:avLst/>
          </a:prstGeom>
          <a:blipFill dpi="0" rotWithShape="0">
            <a:blip r:embed="rId15"/>
            <a:srcRect/>
            <a:stretch>
              <a:fillRect/>
            </a:stretch>
          </a:blipFill>
          <a:ln w="47625">
            <a:solidFill>
              <a:srgbClr val="33CC33"/>
            </a:solidFill>
            <a:miter lim="800000"/>
            <a:headEnd/>
            <a:tailEnd/>
          </a:ln>
          <a:effectLst>
            <a:prstShdw prst="shdw17" dist="17961" dir="2700000">
              <a:srgbClr val="1F7A1F"/>
            </a:prstShdw>
          </a:effectLst>
        </p:spPr>
        <p:txBody>
          <a:bodyPr wrap="none" anchor="ctr"/>
          <a:lstStyle/>
          <a:p>
            <a:pPr algn="ctr" rtl="1"/>
            <a:r>
              <a:rPr lang="ar-TN" sz="2800">
                <a:cs typeface="Traditional Arabic" pitchFamily="2" charset="-78"/>
              </a:rPr>
              <a:t>جذاذة النّشاط</a:t>
            </a:r>
            <a:endParaRPr lang="fr-FR" sz="2800">
              <a:cs typeface="Traditional Arabic" pitchFamily="2" charset="-78"/>
            </a:endParaRPr>
          </a:p>
        </p:txBody>
      </p:sp>
      <p:graphicFrame>
        <p:nvGraphicFramePr>
          <p:cNvPr id="26" name="Tableau 25"/>
          <p:cNvGraphicFramePr>
            <a:graphicFrameLocks noGrp="1"/>
          </p:cNvGraphicFramePr>
          <p:nvPr/>
        </p:nvGraphicFramePr>
        <p:xfrm>
          <a:off x="428596" y="285728"/>
          <a:ext cx="6096000" cy="1371600"/>
        </p:xfrm>
        <a:graphic>
          <a:graphicData uri="http://schemas.openxmlformats.org/drawingml/2006/table">
            <a:tbl>
              <a:tblPr rtl="1" firstRow="1" bandRow="1">
                <a:tableStyleId>{073A0DAA-6AF3-43AB-8588-CEC1D06C72B9}</a:tableStyleId>
              </a:tblPr>
              <a:tblGrid>
                <a:gridCol w="1527784"/>
                <a:gridCol w="1520216"/>
                <a:gridCol w="762000"/>
                <a:gridCol w="762000"/>
                <a:gridCol w="1524000"/>
              </a:tblGrid>
              <a:tr h="370840">
                <a:tc>
                  <a:txBody>
                    <a:bodyPr/>
                    <a:lstStyle/>
                    <a:p>
                      <a:pPr algn="ctr" rtl="1"/>
                      <a:endParaRPr lang="ar-SA" dirty="0"/>
                    </a:p>
                  </a:txBody>
                  <a:tcPr>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1"/>
                      <a:r>
                        <a:rPr lang="ar-SA" sz="2400" dirty="0" smtClean="0"/>
                        <a:t>14</a:t>
                      </a:r>
                      <a:r>
                        <a:rPr lang="ar-SA" sz="2400" baseline="0" dirty="0" smtClean="0"/>
                        <a:t> - 15</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gridSpan="2">
                  <a:txBody>
                    <a:bodyPr/>
                    <a:lstStyle/>
                    <a:p>
                      <a:pPr algn="ctr" rtl="1"/>
                      <a:r>
                        <a:rPr lang="ar-SA" sz="2400" dirty="0" smtClean="0"/>
                        <a:t>15 - 16</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rtl="1"/>
                      <a:endParaRPr lang="ar-SA"/>
                    </a:p>
                  </a:txBody>
                  <a:tcPr/>
                </a:tc>
                <a:tc>
                  <a:txBody>
                    <a:bodyPr/>
                    <a:lstStyle/>
                    <a:p>
                      <a:pPr algn="ctr" rtl="1"/>
                      <a:r>
                        <a:rPr lang="ar-SA" sz="2400" dirty="0" smtClean="0"/>
                        <a:t>16 - 17</a:t>
                      </a:r>
                      <a:endParaRPr lang="ar-SA" sz="2400" b="1" dirty="0"/>
                    </a:p>
                  </a:txBody>
                  <a:tcPr>
                    <a:lnL w="38100" cap="flat" cmpd="sng" algn="ctr">
                      <a:solidFill>
                        <a:schemeClr val="tx1"/>
                      </a:solidFill>
                      <a:prstDash val="solid"/>
                      <a:round/>
                      <a:headEnd type="none" w="med" len="med"/>
                      <a:tailEnd type="none" w="med" len="med"/>
                    </a:lnL>
                    <a:solidFill>
                      <a:schemeClr val="accent1">
                        <a:lumMod val="75000"/>
                      </a:schemeClr>
                    </a:solidFill>
                  </a:tcPr>
                </a:tc>
              </a:tr>
              <a:tr h="370840">
                <a:tc>
                  <a:txBody>
                    <a:bodyPr/>
                    <a:lstStyle/>
                    <a:p>
                      <a:pPr algn="ctr" rtl="1"/>
                      <a:r>
                        <a:rPr lang="ar-SA" sz="2400" b="1" dirty="0" smtClean="0"/>
                        <a:t>الاثنين </a:t>
                      </a:r>
                      <a:endParaRPr lang="ar-SA" sz="2400"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1"/>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rtl="1"/>
                      <a:r>
                        <a:rPr lang="ar-SA" sz="2400" b="1" dirty="0" smtClean="0"/>
                        <a:t>6ب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rtl="1"/>
                      <a:endParaRPr lang="ar-SA"/>
                    </a:p>
                  </a:txBody>
                  <a:tcPr/>
                </a:tc>
                <a:tc>
                  <a:txBody>
                    <a:bodyPr/>
                    <a:lstStyle/>
                    <a:p>
                      <a:pPr algn="ctr" rtl="1"/>
                      <a:r>
                        <a:rPr lang="ar-SA" sz="2400" b="1" dirty="0" smtClean="0"/>
                        <a:t>6 </a:t>
                      </a:r>
                      <a:r>
                        <a:rPr lang="ar-SA" sz="2400" b="1" dirty="0" err="1" smtClean="0"/>
                        <a:t>ب</a:t>
                      </a:r>
                      <a:endParaRPr lang="ar-SA" sz="2400"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algn="ctr" rtl="1"/>
                      <a:r>
                        <a:rPr lang="ar-SA" sz="2400" b="1" dirty="0" smtClean="0"/>
                        <a:t>الأربعاء </a:t>
                      </a:r>
                      <a:endParaRPr lang="ar-SA"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89450"/>
                                        </p:tgtEl>
                                        <p:attrNameLst>
                                          <p:attrName>style.visibility</p:attrName>
                                        </p:attrNameLst>
                                      </p:cBhvr>
                                      <p:to>
                                        <p:strVal val="visible"/>
                                      </p:to>
                                    </p:set>
                                    <p:anim calcmode="lin" valueType="num">
                                      <p:cBhvr>
                                        <p:cTn id="7" dur="1000" fill="hold"/>
                                        <p:tgtEl>
                                          <p:spTgt spid="189450"/>
                                        </p:tgtEl>
                                        <p:attrNameLst>
                                          <p:attrName>ppt_w</p:attrName>
                                        </p:attrNameLst>
                                      </p:cBhvr>
                                      <p:tavLst>
                                        <p:tav tm="0">
                                          <p:val>
                                            <p:fltVal val="0"/>
                                          </p:val>
                                        </p:tav>
                                        <p:tav tm="100000">
                                          <p:val>
                                            <p:strVal val="#ppt_w"/>
                                          </p:val>
                                        </p:tav>
                                      </p:tavLst>
                                    </p:anim>
                                    <p:anim calcmode="lin" valueType="num">
                                      <p:cBhvr>
                                        <p:cTn id="8" dur="1000" fill="hold"/>
                                        <p:tgtEl>
                                          <p:spTgt spid="189450"/>
                                        </p:tgtEl>
                                        <p:attrNameLst>
                                          <p:attrName>ppt_h</p:attrName>
                                        </p:attrNameLst>
                                      </p:cBhvr>
                                      <p:tavLst>
                                        <p:tav tm="0">
                                          <p:val>
                                            <p:fltVal val="0"/>
                                          </p:val>
                                        </p:tav>
                                        <p:tav tm="100000">
                                          <p:val>
                                            <p:strVal val="#ppt_h"/>
                                          </p:val>
                                        </p:tav>
                                      </p:tavLst>
                                    </p:anim>
                                    <p:anim calcmode="lin" valueType="num">
                                      <p:cBhvr>
                                        <p:cTn id="9" dur="1000" fill="hold"/>
                                        <p:tgtEl>
                                          <p:spTgt spid="18945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945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 presetClass="entr" presetSubtype="16" fill="hold" nodeType="afterEffect">
                                  <p:stCondLst>
                                    <p:cond delay="0"/>
                                  </p:stCondLst>
                                  <p:childTnLst>
                                    <p:set>
                                      <p:cBhvr>
                                        <p:cTn id="13" dur="1" fill="hold">
                                          <p:stCondLst>
                                            <p:cond delay="0"/>
                                          </p:stCondLst>
                                        </p:cTn>
                                        <p:tgtEl>
                                          <p:spTgt spid="189446"/>
                                        </p:tgtEl>
                                        <p:attrNameLst>
                                          <p:attrName>style.visibility</p:attrName>
                                        </p:attrNameLst>
                                      </p:cBhvr>
                                      <p:to>
                                        <p:strVal val="visible"/>
                                      </p:to>
                                    </p:set>
                                    <p:animEffect transition="in" filter="box(in)">
                                      <p:cBhvr>
                                        <p:cTn id="14" dur="500"/>
                                        <p:tgtEl>
                                          <p:spTgt spid="189446"/>
                                        </p:tgtEl>
                                      </p:cBhvr>
                                    </p:animEffect>
                                  </p:childTnLst>
                                </p:cTn>
                              </p:par>
                            </p:childTnLst>
                          </p:cTn>
                        </p:par>
                        <p:par>
                          <p:cTn id="15" fill="hold">
                            <p:stCondLst>
                              <p:cond delay="1500"/>
                            </p:stCondLst>
                            <p:childTnLst>
                              <p:par>
                                <p:cTn id="16" presetID="4" presetClass="entr" presetSubtype="16" fill="hold" nodeType="afterEffect">
                                  <p:stCondLst>
                                    <p:cond delay="0"/>
                                  </p:stCondLst>
                                  <p:childTnLst>
                                    <p:set>
                                      <p:cBhvr>
                                        <p:cTn id="17" dur="1" fill="hold">
                                          <p:stCondLst>
                                            <p:cond delay="0"/>
                                          </p:stCondLst>
                                        </p:cTn>
                                        <p:tgtEl>
                                          <p:spTgt spid="189447"/>
                                        </p:tgtEl>
                                        <p:attrNameLst>
                                          <p:attrName>style.visibility</p:attrName>
                                        </p:attrNameLst>
                                      </p:cBhvr>
                                      <p:to>
                                        <p:strVal val="visible"/>
                                      </p:to>
                                    </p:set>
                                    <p:animEffect transition="in" filter="box(in)">
                                      <p:cBhvr>
                                        <p:cTn id="18" dur="500"/>
                                        <p:tgtEl>
                                          <p:spTgt spid="189447"/>
                                        </p:tgtEl>
                                      </p:cBhvr>
                                    </p:animEffect>
                                  </p:childTnLst>
                                </p:cTn>
                              </p:par>
                            </p:childTnLst>
                          </p:cTn>
                        </p:par>
                        <p:par>
                          <p:cTn id="19" fill="hold">
                            <p:stCondLst>
                              <p:cond delay="2000"/>
                            </p:stCondLst>
                            <p:childTnLst>
                              <p:par>
                                <p:cTn id="20" presetID="4" presetClass="entr" presetSubtype="16" fill="hold" nodeType="afterEffect">
                                  <p:stCondLst>
                                    <p:cond delay="0"/>
                                  </p:stCondLst>
                                  <p:childTnLst>
                                    <p:set>
                                      <p:cBhvr>
                                        <p:cTn id="21" dur="1" fill="hold">
                                          <p:stCondLst>
                                            <p:cond delay="0"/>
                                          </p:stCondLst>
                                        </p:cTn>
                                        <p:tgtEl>
                                          <p:spTgt spid="189448"/>
                                        </p:tgtEl>
                                        <p:attrNameLst>
                                          <p:attrName>style.visibility</p:attrName>
                                        </p:attrNameLst>
                                      </p:cBhvr>
                                      <p:to>
                                        <p:strVal val="visible"/>
                                      </p:to>
                                    </p:set>
                                    <p:animEffect transition="in" filter="box(in)">
                                      <p:cBhvr>
                                        <p:cTn id="22" dur="500"/>
                                        <p:tgtEl>
                                          <p:spTgt spid="189448"/>
                                        </p:tgtEl>
                                      </p:cBhvr>
                                    </p:animEffect>
                                  </p:childTnLst>
                                </p:cTn>
                              </p:par>
                            </p:childTnLst>
                          </p:cTn>
                        </p:par>
                        <p:par>
                          <p:cTn id="23" fill="hold">
                            <p:stCondLst>
                              <p:cond delay="2500"/>
                            </p:stCondLst>
                            <p:childTnLst>
                              <p:par>
                                <p:cTn id="24" presetID="4" presetClass="entr" presetSubtype="16" fill="hold" nodeType="afterEffect">
                                  <p:stCondLst>
                                    <p:cond delay="0"/>
                                  </p:stCondLst>
                                  <p:childTnLst>
                                    <p:set>
                                      <p:cBhvr>
                                        <p:cTn id="25" dur="1" fill="hold">
                                          <p:stCondLst>
                                            <p:cond delay="0"/>
                                          </p:stCondLst>
                                        </p:cTn>
                                        <p:tgtEl>
                                          <p:spTgt spid="189449"/>
                                        </p:tgtEl>
                                        <p:attrNameLst>
                                          <p:attrName>style.visibility</p:attrName>
                                        </p:attrNameLst>
                                      </p:cBhvr>
                                      <p:to>
                                        <p:strVal val="visible"/>
                                      </p:to>
                                    </p:set>
                                    <p:animEffect transition="in" filter="box(in)">
                                      <p:cBhvr>
                                        <p:cTn id="26" dur="500"/>
                                        <p:tgtEl>
                                          <p:spTgt spid="189449"/>
                                        </p:tgtEl>
                                      </p:cBhvr>
                                    </p:animEffect>
                                  </p:childTnLst>
                                </p:cTn>
                              </p:par>
                            </p:childTnLst>
                          </p:cTn>
                        </p:par>
                        <p:par>
                          <p:cTn id="27" fill="hold">
                            <p:stCondLst>
                              <p:cond delay="3000"/>
                            </p:stCondLst>
                            <p:childTnLst>
                              <p:par>
                                <p:cTn id="28" presetID="15" presetClass="entr" presetSubtype="0" fill="hold" grpId="0" nodeType="afterEffect">
                                  <p:stCondLst>
                                    <p:cond delay="0"/>
                                  </p:stCondLst>
                                  <p:childTnLst>
                                    <p:set>
                                      <p:cBhvr>
                                        <p:cTn id="29" dur="1" fill="hold">
                                          <p:stCondLst>
                                            <p:cond delay="0"/>
                                          </p:stCondLst>
                                        </p:cTn>
                                        <p:tgtEl>
                                          <p:spTgt spid="189488">
                                            <p:txEl>
                                              <p:pRg st="0" end="0"/>
                                            </p:txEl>
                                          </p:spTgt>
                                        </p:tgtEl>
                                        <p:attrNameLst>
                                          <p:attrName>style.visibility</p:attrName>
                                        </p:attrNameLst>
                                      </p:cBhvr>
                                      <p:to>
                                        <p:strVal val="visible"/>
                                      </p:to>
                                    </p:set>
                                    <p:anim calcmode="lin" valueType="num">
                                      <p:cBhvr>
                                        <p:cTn id="30" dur="1000" fill="hold"/>
                                        <p:tgtEl>
                                          <p:spTgt spid="189488">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189488">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18948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8948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4000"/>
                            </p:stCondLst>
                            <p:childTnLst>
                              <p:par>
                                <p:cTn id="35" presetID="15" presetClass="entr" presetSubtype="0" fill="hold" grpId="0" nodeType="afterEffect">
                                  <p:stCondLst>
                                    <p:cond delay="0"/>
                                  </p:stCondLst>
                                  <p:childTnLst>
                                    <p:set>
                                      <p:cBhvr>
                                        <p:cTn id="36" dur="1" fill="hold">
                                          <p:stCondLst>
                                            <p:cond delay="0"/>
                                          </p:stCondLst>
                                        </p:cTn>
                                        <p:tgtEl>
                                          <p:spTgt spid="189488">
                                            <p:txEl>
                                              <p:pRg st="1" end="1"/>
                                            </p:txEl>
                                          </p:spTgt>
                                        </p:tgtEl>
                                        <p:attrNameLst>
                                          <p:attrName>style.visibility</p:attrName>
                                        </p:attrNameLst>
                                      </p:cBhvr>
                                      <p:to>
                                        <p:strVal val="visible"/>
                                      </p:to>
                                    </p:set>
                                    <p:anim calcmode="lin" valueType="num">
                                      <p:cBhvr>
                                        <p:cTn id="37" dur="1000" fill="hold"/>
                                        <p:tgtEl>
                                          <p:spTgt spid="189488">
                                            <p:txEl>
                                              <p:pRg st="1" end="1"/>
                                            </p:txEl>
                                          </p:spTgt>
                                        </p:tgtEl>
                                        <p:attrNameLst>
                                          <p:attrName>ppt_w</p:attrName>
                                        </p:attrNameLst>
                                      </p:cBhvr>
                                      <p:tavLst>
                                        <p:tav tm="0">
                                          <p:val>
                                            <p:fltVal val="0"/>
                                          </p:val>
                                        </p:tav>
                                        <p:tav tm="100000">
                                          <p:val>
                                            <p:strVal val="#ppt_w"/>
                                          </p:val>
                                        </p:tav>
                                      </p:tavLst>
                                    </p:anim>
                                    <p:anim calcmode="lin" valueType="num">
                                      <p:cBhvr>
                                        <p:cTn id="38" dur="1000" fill="hold"/>
                                        <p:tgtEl>
                                          <p:spTgt spid="189488">
                                            <p:txEl>
                                              <p:pRg st="1" end="1"/>
                                            </p:txEl>
                                          </p:spTgt>
                                        </p:tgtEl>
                                        <p:attrNameLst>
                                          <p:attrName>ppt_h</p:attrName>
                                        </p:attrNameLst>
                                      </p:cBhvr>
                                      <p:tavLst>
                                        <p:tav tm="0">
                                          <p:val>
                                            <p:fltVal val="0"/>
                                          </p:val>
                                        </p:tav>
                                        <p:tav tm="100000">
                                          <p:val>
                                            <p:strVal val="#ppt_h"/>
                                          </p:val>
                                        </p:tav>
                                      </p:tavLst>
                                    </p:anim>
                                    <p:anim calcmode="lin" valueType="num">
                                      <p:cBhvr>
                                        <p:cTn id="39" dur="1000" fill="hold"/>
                                        <p:tgtEl>
                                          <p:spTgt spid="18948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8948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5000"/>
                            </p:stCondLst>
                            <p:childTnLst>
                              <p:par>
                                <p:cTn id="42" presetID="15" presetClass="entr" presetSubtype="0" fill="hold" grpId="0" nodeType="afterEffect">
                                  <p:stCondLst>
                                    <p:cond delay="0"/>
                                  </p:stCondLst>
                                  <p:childTnLst>
                                    <p:set>
                                      <p:cBhvr>
                                        <p:cTn id="43" dur="1" fill="hold">
                                          <p:stCondLst>
                                            <p:cond delay="0"/>
                                          </p:stCondLst>
                                        </p:cTn>
                                        <p:tgtEl>
                                          <p:spTgt spid="189488">
                                            <p:txEl>
                                              <p:pRg st="2" end="2"/>
                                            </p:txEl>
                                          </p:spTgt>
                                        </p:tgtEl>
                                        <p:attrNameLst>
                                          <p:attrName>style.visibility</p:attrName>
                                        </p:attrNameLst>
                                      </p:cBhvr>
                                      <p:to>
                                        <p:strVal val="visible"/>
                                      </p:to>
                                    </p:set>
                                    <p:anim calcmode="lin" valueType="num">
                                      <p:cBhvr>
                                        <p:cTn id="44" dur="1000" fill="hold"/>
                                        <p:tgtEl>
                                          <p:spTgt spid="189488">
                                            <p:txEl>
                                              <p:pRg st="2" end="2"/>
                                            </p:txEl>
                                          </p:spTgt>
                                        </p:tgtEl>
                                        <p:attrNameLst>
                                          <p:attrName>ppt_w</p:attrName>
                                        </p:attrNameLst>
                                      </p:cBhvr>
                                      <p:tavLst>
                                        <p:tav tm="0">
                                          <p:val>
                                            <p:fltVal val="0"/>
                                          </p:val>
                                        </p:tav>
                                        <p:tav tm="100000">
                                          <p:val>
                                            <p:strVal val="#ppt_w"/>
                                          </p:val>
                                        </p:tav>
                                      </p:tavLst>
                                    </p:anim>
                                    <p:anim calcmode="lin" valueType="num">
                                      <p:cBhvr>
                                        <p:cTn id="45" dur="1000" fill="hold"/>
                                        <p:tgtEl>
                                          <p:spTgt spid="189488">
                                            <p:txEl>
                                              <p:pRg st="2" end="2"/>
                                            </p:txEl>
                                          </p:spTgt>
                                        </p:tgtEl>
                                        <p:attrNameLst>
                                          <p:attrName>ppt_h</p:attrName>
                                        </p:attrNameLst>
                                      </p:cBhvr>
                                      <p:tavLst>
                                        <p:tav tm="0">
                                          <p:val>
                                            <p:fltVal val="0"/>
                                          </p:val>
                                        </p:tav>
                                        <p:tav tm="100000">
                                          <p:val>
                                            <p:strVal val="#ppt_h"/>
                                          </p:val>
                                        </p:tav>
                                      </p:tavLst>
                                    </p:anim>
                                    <p:anim calcmode="lin" valueType="num">
                                      <p:cBhvr>
                                        <p:cTn id="46" dur="1000" fill="hold"/>
                                        <p:tgtEl>
                                          <p:spTgt spid="18948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8948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48" fill="hold">
                            <p:stCondLst>
                              <p:cond delay="6000"/>
                            </p:stCondLst>
                            <p:childTnLst>
                              <p:par>
                                <p:cTn id="49" presetID="15" presetClass="entr" presetSubtype="0" fill="hold" grpId="0" nodeType="afterEffect">
                                  <p:stCondLst>
                                    <p:cond delay="0"/>
                                  </p:stCondLst>
                                  <p:childTnLst>
                                    <p:set>
                                      <p:cBhvr>
                                        <p:cTn id="50" dur="1" fill="hold">
                                          <p:stCondLst>
                                            <p:cond delay="0"/>
                                          </p:stCondLst>
                                        </p:cTn>
                                        <p:tgtEl>
                                          <p:spTgt spid="189488">
                                            <p:txEl>
                                              <p:pRg st="3" end="3"/>
                                            </p:txEl>
                                          </p:spTgt>
                                        </p:tgtEl>
                                        <p:attrNameLst>
                                          <p:attrName>style.visibility</p:attrName>
                                        </p:attrNameLst>
                                      </p:cBhvr>
                                      <p:to>
                                        <p:strVal val="visible"/>
                                      </p:to>
                                    </p:set>
                                    <p:anim calcmode="lin" valueType="num">
                                      <p:cBhvr>
                                        <p:cTn id="51" dur="1000" fill="hold"/>
                                        <p:tgtEl>
                                          <p:spTgt spid="189488">
                                            <p:txEl>
                                              <p:pRg st="3" end="3"/>
                                            </p:txEl>
                                          </p:spTgt>
                                        </p:tgtEl>
                                        <p:attrNameLst>
                                          <p:attrName>ppt_w</p:attrName>
                                        </p:attrNameLst>
                                      </p:cBhvr>
                                      <p:tavLst>
                                        <p:tav tm="0">
                                          <p:val>
                                            <p:fltVal val="0"/>
                                          </p:val>
                                        </p:tav>
                                        <p:tav tm="100000">
                                          <p:val>
                                            <p:strVal val="#ppt_w"/>
                                          </p:val>
                                        </p:tav>
                                      </p:tavLst>
                                    </p:anim>
                                    <p:anim calcmode="lin" valueType="num">
                                      <p:cBhvr>
                                        <p:cTn id="52" dur="1000" fill="hold"/>
                                        <p:tgtEl>
                                          <p:spTgt spid="189488">
                                            <p:txEl>
                                              <p:pRg st="3" end="3"/>
                                            </p:txEl>
                                          </p:spTgt>
                                        </p:tgtEl>
                                        <p:attrNameLst>
                                          <p:attrName>ppt_h</p:attrName>
                                        </p:attrNameLst>
                                      </p:cBhvr>
                                      <p:tavLst>
                                        <p:tav tm="0">
                                          <p:val>
                                            <p:fltVal val="0"/>
                                          </p:val>
                                        </p:tav>
                                        <p:tav tm="100000">
                                          <p:val>
                                            <p:strVal val="#ppt_h"/>
                                          </p:val>
                                        </p:tav>
                                      </p:tavLst>
                                    </p:anim>
                                    <p:anim calcmode="lin" valueType="num">
                                      <p:cBhvr>
                                        <p:cTn id="53" dur="1000" fill="hold"/>
                                        <p:tgtEl>
                                          <p:spTgt spid="18948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8948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55" fill="hold">
                            <p:stCondLst>
                              <p:cond delay="7000"/>
                            </p:stCondLst>
                            <p:childTnLst>
                              <p:par>
                                <p:cTn id="56" presetID="15" presetClass="entr" presetSubtype="0" fill="hold" grpId="0" nodeType="afterEffect">
                                  <p:stCondLst>
                                    <p:cond delay="0"/>
                                  </p:stCondLst>
                                  <p:childTnLst>
                                    <p:set>
                                      <p:cBhvr>
                                        <p:cTn id="57" dur="1" fill="hold">
                                          <p:stCondLst>
                                            <p:cond delay="0"/>
                                          </p:stCondLst>
                                        </p:cTn>
                                        <p:tgtEl>
                                          <p:spTgt spid="189488">
                                            <p:txEl>
                                              <p:pRg st="4" end="4"/>
                                            </p:txEl>
                                          </p:spTgt>
                                        </p:tgtEl>
                                        <p:attrNameLst>
                                          <p:attrName>style.visibility</p:attrName>
                                        </p:attrNameLst>
                                      </p:cBhvr>
                                      <p:to>
                                        <p:strVal val="visible"/>
                                      </p:to>
                                    </p:set>
                                    <p:anim calcmode="lin" valueType="num">
                                      <p:cBhvr>
                                        <p:cTn id="58" dur="1000" fill="hold"/>
                                        <p:tgtEl>
                                          <p:spTgt spid="189488">
                                            <p:txEl>
                                              <p:pRg st="4" end="4"/>
                                            </p:txEl>
                                          </p:spTgt>
                                        </p:tgtEl>
                                        <p:attrNameLst>
                                          <p:attrName>ppt_w</p:attrName>
                                        </p:attrNameLst>
                                      </p:cBhvr>
                                      <p:tavLst>
                                        <p:tav tm="0">
                                          <p:val>
                                            <p:fltVal val="0"/>
                                          </p:val>
                                        </p:tav>
                                        <p:tav tm="100000">
                                          <p:val>
                                            <p:strVal val="#ppt_w"/>
                                          </p:val>
                                        </p:tav>
                                      </p:tavLst>
                                    </p:anim>
                                    <p:anim calcmode="lin" valueType="num">
                                      <p:cBhvr>
                                        <p:cTn id="59" dur="1000" fill="hold"/>
                                        <p:tgtEl>
                                          <p:spTgt spid="189488">
                                            <p:txEl>
                                              <p:pRg st="4" end="4"/>
                                            </p:txEl>
                                          </p:spTgt>
                                        </p:tgtEl>
                                        <p:attrNameLst>
                                          <p:attrName>ppt_h</p:attrName>
                                        </p:attrNameLst>
                                      </p:cBhvr>
                                      <p:tavLst>
                                        <p:tav tm="0">
                                          <p:val>
                                            <p:fltVal val="0"/>
                                          </p:val>
                                        </p:tav>
                                        <p:tav tm="100000">
                                          <p:val>
                                            <p:strVal val="#ppt_h"/>
                                          </p:val>
                                        </p:tav>
                                      </p:tavLst>
                                    </p:anim>
                                    <p:anim calcmode="lin" valueType="num">
                                      <p:cBhvr>
                                        <p:cTn id="60" dur="1000" fill="hold"/>
                                        <p:tgtEl>
                                          <p:spTgt spid="18948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8948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62" fill="hold">
                            <p:stCondLst>
                              <p:cond delay="8000"/>
                            </p:stCondLst>
                            <p:childTnLst>
                              <p:par>
                                <p:cTn id="63" presetID="15" presetClass="entr" presetSubtype="0" fill="hold" grpId="0" nodeType="afterEffect">
                                  <p:stCondLst>
                                    <p:cond delay="0"/>
                                  </p:stCondLst>
                                  <p:childTnLst>
                                    <p:set>
                                      <p:cBhvr>
                                        <p:cTn id="64" dur="1" fill="hold">
                                          <p:stCondLst>
                                            <p:cond delay="0"/>
                                          </p:stCondLst>
                                        </p:cTn>
                                        <p:tgtEl>
                                          <p:spTgt spid="189488">
                                            <p:txEl>
                                              <p:pRg st="5" end="5"/>
                                            </p:txEl>
                                          </p:spTgt>
                                        </p:tgtEl>
                                        <p:attrNameLst>
                                          <p:attrName>style.visibility</p:attrName>
                                        </p:attrNameLst>
                                      </p:cBhvr>
                                      <p:to>
                                        <p:strVal val="visible"/>
                                      </p:to>
                                    </p:set>
                                    <p:anim calcmode="lin" valueType="num">
                                      <p:cBhvr>
                                        <p:cTn id="65" dur="1000" fill="hold"/>
                                        <p:tgtEl>
                                          <p:spTgt spid="189488">
                                            <p:txEl>
                                              <p:pRg st="5" end="5"/>
                                            </p:txEl>
                                          </p:spTgt>
                                        </p:tgtEl>
                                        <p:attrNameLst>
                                          <p:attrName>ppt_w</p:attrName>
                                        </p:attrNameLst>
                                      </p:cBhvr>
                                      <p:tavLst>
                                        <p:tav tm="0">
                                          <p:val>
                                            <p:fltVal val="0"/>
                                          </p:val>
                                        </p:tav>
                                        <p:tav tm="100000">
                                          <p:val>
                                            <p:strVal val="#ppt_w"/>
                                          </p:val>
                                        </p:tav>
                                      </p:tavLst>
                                    </p:anim>
                                    <p:anim calcmode="lin" valueType="num">
                                      <p:cBhvr>
                                        <p:cTn id="66" dur="1000" fill="hold"/>
                                        <p:tgtEl>
                                          <p:spTgt spid="189488">
                                            <p:txEl>
                                              <p:pRg st="5" end="5"/>
                                            </p:txEl>
                                          </p:spTgt>
                                        </p:tgtEl>
                                        <p:attrNameLst>
                                          <p:attrName>ppt_h</p:attrName>
                                        </p:attrNameLst>
                                      </p:cBhvr>
                                      <p:tavLst>
                                        <p:tav tm="0">
                                          <p:val>
                                            <p:fltVal val="0"/>
                                          </p:val>
                                        </p:tav>
                                        <p:tav tm="100000">
                                          <p:val>
                                            <p:strVal val="#ppt_h"/>
                                          </p:val>
                                        </p:tav>
                                      </p:tavLst>
                                    </p:anim>
                                    <p:anim calcmode="lin" valueType="num">
                                      <p:cBhvr>
                                        <p:cTn id="67" dur="1000" fill="hold"/>
                                        <p:tgtEl>
                                          <p:spTgt spid="189488">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89488">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69" fill="hold">
                            <p:stCondLst>
                              <p:cond delay="9000"/>
                            </p:stCondLst>
                            <p:childTnLst>
                              <p:par>
                                <p:cTn id="70" presetID="15" presetClass="entr" presetSubtype="0" fill="hold" grpId="0" nodeType="afterEffect">
                                  <p:stCondLst>
                                    <p:cond delay="0"/>
                                  </p:stCondLst>
                                  <p:childTnLst>
                                    <p:set>
                                      <p:cBhvr>
                                        <p:cTn id="71" dur="1" fill="hold">
                                          <p:stCondLst>
                                            <p:cond delay="0"/>
                                          </p:stCondLst>
                                        </p:cTn>
                                        <p:tgtEl>
                                          <p:spTgt spid="189489"/>
                                        </p:tgtEl>
                                        <p:attrNameLst>
                                          <p:attrName>style.visibility</p:attrName>
                                        </p:attrNameLst>
                                      </p:cBhvr>
                                      <p:to>
                                        <p:strVal val="visible"/>
                                      </p:to>
                                    </p:set>
                                    <p:anim calcmode="lin" valueType="num">
                                      <p:cBhvr>
                                        <p:cTn id="72" dur="1000" fill="hold"/>
                                        <p:tgtEl>
                                          <p:spTgt spid="189489"/>
                                        </p:tgtEl>
                                        <p:attrNameLst>
                                          <p:attrName>ppt_w</p:attrName>
                                        </p:attrNameLst>
                                      </p:cBhvr>
                                      <p:tavLst>
                                        <p:tav tm="0">
                                          <p:val>
                                            <p:fltVal val="0"/>
                                          </p:val>
                                        </p:tav>
                                        <p:tav tm="100000">
                                          <p:val>
                                            <p:strVal val="#ppt_w"/>
                                          </p:val>
                                        </p:tav>
                                      </p:tavLst>
                                    </p:anim>
                                    <p:anim calcmode="lin" valueType="num">
                                      <p:cBhvr>
                                        <p:cTn id="73" dur="1000" fill="hold"/>
                                        <p:tgtEl>
                                          <p:spTgt spid="189489"/>
                                        </p:tgtEl>
                                        <p:attrNameLst>
                                          <p:attrName>ppt_h</p:attrName>
                                        </p:attrNameLst>
                                      </p:cBhvr>
                                      <p:tavLst>
                                        <p:tav tm="0">
                                          <p:val>
                                            <p:fltVal val="0"/>
                                          </p:val>
                                        </p:tav>
                                        <p:tav tm="100000">
                                          <p:val>
                                            <p:strVal val="#ppt_h"/>
                                          </p:val>
                                        </p:tav>
                                      </p:tavLst>
                                    </p:anim>
                                    <p:anim calcmode="lin" valueType="num">
                                      <p:cBhvr>
                                        <p:cTn id="74" dur="1000" fill="hold"/>
                                        <p:tgtEl>
                                          <p:spTgt spid="189489"/>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18948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88" grpId="0" build="p" autoUpdateAnimBg="0" advAuto="0"/>
      <p:bldP spid="189489"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 name="Rectangle 34"/>
          <p:cNvSpPr>
            <a:spLocks noGrp="1" noChangeArrowheads="1"/>
          </p:cNvSpPr>
          <p:nvPr>
            <p:ph type="sldNum" sz="quarter" idx="12"/>
          </p:nvPr>
        </p:nvSpPr>
        <p:spPr>
          <a:ln/>
        </p:spPr>
        <p:txBody>
          <a:bodyPr/>
          <a:lstStyle/>
          <a:p>
            <a:pPr>
              <a:defRPr/>
            </a:pPr>
            <a:fld id="{40B8383A-C49E-4AF7-B99E-9145E700874A}" type="slidenum">
              <a:rPr lang="en-US"/>
              <a:pPr>
                <a:defRPr/>
              </a:pPr>
              <a:t>32</a:t>
            </a:fld>
            <a:endParaRPr lang="en-US"/>
          </a:p>
        </p:txBody>
      </p:sp>
      <p:pic>
        <p:nvPicPr>
          <p:cNvPr id="69636" name="Picture 4" descr="001"/>
          <p:cNvPicPr>
            <a:picLocks noChangeAspect="1" noChangeArrowheads="1"/>
          </p:cNvPicPr>
          <p:nvPr/>
        </p:nvPicPr>
        <p:blipFill>
          <a:blip r:embed="rId3"/>
          <a:srcRect/>
          <a:stretch>
            <a:fillRect/>
          </a:stretch>
        </p:blipFill>
        <p:spPr bwMode="auto">
          <a:xfrm>
            <a:off x="395288" y="2057400"/>
            <a:ext cx="8262937" cy="4114800"/>
          </a:xfrm>
          <a:prstGeom prst="rect">
            <a:avLst/>
          </a:prstGeom>
          <a:noFill/>
          <a:ln w="9525">
            <a:noFill/>
            <a:miter lim="800000"/>
            <a:headEnd/>
            <a:tailEnd/>
          </a:ln>
        </p:spPr>
      </p:pic>
      <p:sp>
        <p:nvSpPr>
          <p:cNvPr id="69637" name="Oval 5">
            <a:hlinkClick r:id="rId4" action="ppaction://hlinksldjump"/>
          </p:cNvPr>
          <p:cNvSpPr>
            <a:spLocks noChangeArrowheads="1"/>
          </p:cNvSpPr>
          <p:nvPr/>
        </p:nvSpPr>
        <p:spPr bwMode="auto">
          <a:xfrm>
            <a:off x="8048625" y="6400800"/>
            <a:ext cx="685800" cy="381000"/>
          </a:xfrm>
          <a:prstGeom prst="ellipse">
            <a:avLst/>
          </a:prstGeom>
          <a:solidFill>
            <a:schemeClr val="accent1"/>
          </a:solidFill>
          <a:ln w="25400" cap="sq">
            <a:solidFill>
              <a:schemeClr val="tx1"/>
            </a:solidFill>
            <a:miter lim="800000"/>
            <a:headEnd type="none" w="sm" len="sm"/>
            <a:tailEnd type="none" w="sm" len="sm"/>
          </a:ln>
        </p:spPr>
        <p:txBody>
          <a:bodyPr wrap="none" anchor="ctr"/>
          <a:lstStyle/>
          <a:p>
            <a:pPr algn="ctr" rtl="1"/>
            <a:r>
              <a:rPr lang="ar-SA" sz="1800"/>
              <a:t>الفهرس</a:t>
            </a:r>
            <a:endParaRPr lang="fr-FR" sz="1800"/>
          </a:p>
        </p:txBody>
      </p:sp>
      <p:pic>
        <p:nvPicPr>
          <p:cNvPr id="191494" name="Picture 6" descr="003"/>
          <p:cNvPicPr>
            <a:picLocks noChangeAspect="1" noChangeArrowheads="1"/>
          </p:cNvPicPr>
          <p:nvPr/>
        </p:nvPicPr>
        <p:blipFill>
          <a:blip r:embed="rId5"/>
          <a:srcRect/>
          <a:stretch>
            <a:fillRect/>
          </a:stretch>
        </p:blipFill>
        <p:spPr bwMode="auto">
          <a:xfrm>
            <a:off x="395288" y="2057400"/>
            <a:ext cx="8262937" cy="4114800"/>
          </a:xfrm>
          <a:prstGeom prst="rect">
            <a:avLst/>
          </a:prstGeom>
          <a:noFill/>
          <a:ln w="9525">
            <a:noFill/>
            <a:miter lim="800000"/>
            <a:headEnd/>
            <a:tailEnd/>
          </a:ln>
        </p:spPr>
      </p:pic>
      <p:pic>
        <p:nvPicPr>
          <p:cNvPr id="191495" name="Picture 7" descr="أشجار الثلج"/>
          <p:cNvPicPr>
            <a:picLocks noChangeAspect="1" noChangeArrowheads="1"/>
          </p:cNvPicPr>
          <p:nvPr/>
        </p:nvPicPr>
        <p:blipFill>
          <a:blip r:embed="rId6"/>
          <a:srcRect/>
          <a:stretch>
            <a:fillRect/>
          </a:stretch>
        </p:blipFill>
        <p:spPr bwMode="auto">
          <a:xfrm>
            <a:off x="395288" y="2057400"/>
            <a:ext cx="8262937" cy="4114800"/>
          </a:xfrm>
          <a:prstGeom prst="rect">
            <a:avLst/>
          </a:prstGeom>
          <a:noFill/>
          <a:ln w="9525">
            <a:noFill/>
            <a:miter lim="800000"/>
            <a:headEnd/>
            <a:tailEnd/>
          </a:ln>
        </p:spPr>
      </p:pic>
      <p:pic>
        <p:nvPicPr>
          <p:cNvPr id="191496" name="Picture 8" descr="بتلات ذهبية"/>
          <p:cNvPicPr>
            <a:picLocks noChangeAspect="1" noChangeArrowheads="1"/>
          </p:cNvPicPr>
          <p:nvPr/>
        </p:nvPicPr>
        <p:blipFill>
          <a:blip r:embed="rId7"/>
          <a:srcRect/>
          <a:stretch>
            <a:fillRect/>
          </a:stretch>
        </p:blipFill>
        <p:spPr bwMode="auto">
          <a:xfrm>
            <a:off x="468313" y="2057400"/>
            <a:ext cx="8189912" cy="4114800"/>
          </a:xfrm>
          <a:prstGeom prst="rect">
            <a:avLst/>
          </a:prstGeom>
          <a:noFill/>
          <a:ln w="9525">
            <a:noFill/>
            <a:miter lim="800000"/>
            <a:headEnd/>
            <a:tailEnd/>
          </a:ln>
        </p:spPr>
      </p:pic>
      <p:pic>
        <p:nvPicPr>
          <p:cNvPr id="191497" name="Picture 9" descr="صحراء"/>
          <p:cNvPicPr>
            <a:picLocks noChangeAspect="1" noChangeArrowheads="1"/>
          </p:cNvPicPr>
          <p:nvPr/>
        </p:nvPicPr>
        <p:blipFill>
          <a:blip r:embed="rId8"/>
          <a:srcRect/>
          <a:stretch>
            <a:fillRect/>
          </a:stretch>
        </p:blipFill>
        <p:spPr bwMode="auto">
          <a:xfrm>
            <a:off x="395288" y="2054225"/>
            <a:ext cx="8262937" cy="4183063"/>
          </a:xfrm>
          <a:prstGeom prst="rect">
            <a:avLst/>
          </a:prstGeom>
          <a:noFill/>
          <a:ln w="9525">
            <a:noFill/>
            <a:miter lim="800000"/>
            <a:headEnd/>
            <a:tailEnd/>
          </a:ln>
        </p:spPr>
      </p:pic>
      <p:pic>
        <p:nvPicPr>
          <p:cNvPr id="191498" name="Picture 10" descr="BOOK29"/>
          <p:cNvPicPr>
            <a:picLocks noChangeAspect="1" noChangeArrowheads="1" noCrop="1"/>
          </p:cNvPicPr>
          <p:nvPr/>
        </p:nvPicPr>
        <p:blipFill>
          <a:blip r:embed="rId9"/>
          <a:srcRect/>
          <a:stretch>
            <a:fillRect/>
          </a:stretch>
        </p:blipFill>
        <p:spPr bwMode="auto">
          <a:xfrm>
            <a:off x="527050" y="2154238"/>
            <a:ext cx="1524000" cy="914400"/>
          </a:xfrm>
          <a:prstGeom prst="rect">
            <a:avLst/>
          </a:prstGeom>
          <a:noFill/>
          <a:ln w="9525">
            <a:noFill/>
            <a:miter lim="800000"/>
            <a:headEnd/>
            <a:tailEnd/>
          </a:ln>
        </p:spPr>
      </p:pic>
      <p:sp>
        <p:nvSpPr>
          <p:cNvPr id="69643" name="Text Box 11" descr="webshots"/>
          <p:cNvSpPr txBox="1">
            <a:spLocks noChangeArrowheads="1"/>
          </p:cNvSpPr>
          <p:nvPr/>
        </p:nvSpPr>
        <p:spPr bwMode="auto">
          <a:xfrm>
            <a:off x="7308850" y="260350"/>
            <a:ext cx="1219200" cy="555625"/>
          </a:xfrm>
          <a:prstGeom prst="rect">
            <a:avLst/>
          </a:prstGeom>
          <a:blipFill dpi="0" rotWithShape="1">
            <a:blip r:embed="rId10"/>
            <a:srcRect/>
            <a:stretch>
              <a:fillRect/>
            </a:stretch>
          </a:blipFill>
          <a:ln w="38100">
            <a:solidFill>
              <a:srgbClr val="33CC33"/>
            </a:solidFill>
            <a:miter lim="800000"/>
            <a:headEnd/>
            <a:tailEnd/>
          </a:ln>
        </p:spPr>
        <p:txBody>
          <a:bodyPr>
            <a:spAutoFit/>
          </a:bodyPr>
          <a:lstStyle/>
          <a:p>
            <a:pPr algn="ctr" rtl="1">
              <a:spcBef>
                <a:spcPct val="50000"/>
              </a:spcBef>
            </a:pPr>
            <a:fld id="{8A8C0644-F562-4B26-A490-8A2CF127A44C}" type="datetime12">
              <a:rPr lang="ar-TN" sz="1400">
                <a:cs typeface="Times New Roman" pitchFamily="18" charset="0"/>
              </a:rPr>
              <a:pPr algn="ctr" rtl="1">
                <a:spcBef>
                  <a:spcPct val="50000"/>
                </a:spcBef>
              </a:pPr>
              <a:t>11-12-2013 8:31</a:t>
            </a:fld>
            <a:endParaRPr lang="en-US" sz="1400"/>
          </a:p>
        </p:txBody>
      </p:sp>
      <p:sp>
        <p:nvSpPr>
          <p:cNvPr id="69644" name="Oval 12" descr="webshots"/>
          <p:cNvSpPr>
            <a:spLocks noChangeArrowheads="1"/>
          </p:cNvSpPr>
          <p:nvPr/>
        </p:nvSpPr>
        <p:spPr bwMode="auto">
          <a:xfrm>
            <a:off x="250825" y="6400800"/>
            <a:ext cx="685800" cy="381000"/>
          </a:xfrm>
          <a:prstGeom prst="ellipse">
            <a:avLst/>
          </a:prstGeom>
          <a:blipFill dpi="0" rotWithShape="1">
            <a:blip r:embed="rId11"/>
            <a:srcRect/>
            <a:stretch>
              <a:fillRect/>
            </a:stretch>
          </a:blipFill>
          <a:ln w="25400" cap="sq">
            <a:solidFill>
              <a:schemeClr val="tx1"/>
            </a:solidFill>
            <a:miter lim="800000"/>
            <a:headEnd type="none" w="sm" len="sm"/>
            <a:tailEnd type="none" w="sm" len="sm"/>
          </a:ln>
        </p:spPr>
        <p:txBody>
          <a:bodyPr wrap="none" anchor="ctr"/>
          <a:lstStyle/>
          <a:p>
            <a:pPr algn="ctr" rtl="1"/>
            <a:r>
              <a:rPr lang="ar-TN">
                <a:cs typeface="Times New Roman" pitchFamily="18" charset="0"/>
              </a:rPr>
              <a:t>30</a:t>
            </a:r>
            <a:endParaRPr lang="fr-FR">
              <a:cs typeface="Times New Roman" pitchFamily="18" charset="0"/>
            </a:endParaRPr>
          </a:p>
        </p:txBody>
      </p:sp>
      <p:sp>
        <p:nvSpPr>
          <p:cNvPr id="69645" name="Oval 13" descr="webshots">
            <a:hlinkClick r:id="rId4" action="ppaction://hlinksldjump"/>
          </p:cNvPr>
          <p:cNvSpPr>
            <a:spLocks noChangeArrowheads="1"/>
          </p:cNvSpPr>
          <p:nvPr/>
        </p:nvSpPr>
        <p:spPr bwMode="auto">
          <a:xfrm>
            <a:off x="8048625" y="6400800"/>
            <a:ext cx="685800" cy="381000"/>
          </a:xfrm>
          <a:prstGeom prst="ellipse">
            <a:avLst/>
          </a:prstGeom>
          <a:blipFill dpi="0" rotWithShape="1">
            <a:blip r:embed="rId11"/>
            <a:srcRect/>
            <a:stretch>
              <a:fillRect/>
            </a:stretch>
          </a:blipFill>
          <a:ln w="25400" cap="sq">
            <a:solidFill>
              <a:schemeClr val="tx1"/>
            </a:solidFill>
            <a:miter lim="800000"/>
            <a:headEnd type="none" w="sm" len="sm"/>
            <a:tailEnd type="none" w="sm" len="sm"/>
          </a:ln>
        </p:spPr>
        <p:txBody>
          <a:bodyPr wrap="none" anchor="ctr"/>
          <a:lstStyle/>
          <a:p>
            <a:pPr algn="ctr" rtl="1"/>
            <a:r>
              <a:rPr lang="ar-SA" sz="1800"/>
              <a:t>الفهرس</a:t>
            </a:r>
            <a:endParaRPr lang="fr-FR" sz="1800"/>
          </a:p>
        </p:txBody>
      </p:sp>
      <p:grpSp>
        <p:nvGrpSpPr>
          <p:cNvPr id="48" name="Groupe 47"/>
          <p:cNvGrpSpPr/>
          <p:nvPr/>
        </p:nvGrpSpPr>
        <p:grpSpPr>
          <a:xfrm>
            <a:off x="427038" y="554038"/>
            <a:ext cx="5124450" cy="1219200"/>
            <a:chOff x="427038" y="554038"/>
            <a:chExt cx="5124450" cy="1219200"/>
          </a:xfrm>
        </p:grpSpPr>
        <p:sp>
          <p:nvSpPr>
            <p:cNvPr id="69648" name="Rectangle 16">
              <a:hlinkClick r:id="rId12" action="ppaction://hlinkfile"/>
            </p:cNvPr>
            <p:cNvSpPr>
              <a:spLocks noChangeArrowheads="1"/>
            </p:cNvSpPr>
            <p:nvPr/>
          </p:nvSpPr>
          <p:spPr bwMode="auto">
            <a:xfrm>
              <a:off x="3559175" y="1282700"/>
              <a:ext cx="996950" cy="490538"/>
            </a:xfrm>
            <a:prstGeom prst="rect">
              <a:avLst/>
            </a:prstGeom>
            <a:noFill/>
            <a:ln w="12700" cap="sq">
              <a:noFill/>
              <a:miter lim="800000"/>
              <a:headEnd/>
              <a:tailEnd/>
            </a:ln>
          </p:spPr>
          <p:txBody>
            <a:bodyPr anchor="ctr"/>
            <a:lstStyle/>
            <a:p>
              <a:pPr algn="ctr" rtl="1">
                <a:spcBef>
                  <a:spcPct val="20000"/>
                </a:spcBef>
                <a:buSzPct val="85000"/>
              </a:pPr>
              <a:r>
                <a:rPr lang="ar-TN" sz="1600">
                  <a:latin typeface="Arial" charset="0"/>
                </a:rPr>
                <a:t> </a:t>
              </a:r>
              <a:endParaRPr lang="fr-FR" sz="1600">
                <a:latin typeface="Arial" charset="0"/>
              </a:endParaRPr>
            </a:p>
          </p:txBody>
        </p:sp>
        <p:sp>
          <p:nvSpPr>
            <p:cNvPr id="69649" name="Rectangle 17"/>
            <p:cNvSpPr>
              <a:spLocks noChangeArrowheads="1"/>
            </p:cNvSpPr>
            <p:nvPr/>
          </p:nvSpPr>
          <p:spPr bwMode="auto">
            <a:xfrm>
              <a:off x="2562225" y="1282700"/>
              <a:ext cx="996950" cy="490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69650" name="Rectangle 18"/>
            <p:cNvSpPr>
              <a:spLocks noChangeArrowheads="1"/>
            </p:cNvSpPr>
            <p:nvPr/>
          </p:nvSpPr>
          <p:spPr bwMode="auto">
            <a:xfrm>
              <a:off x="1566863" y="1282700"/>
              <a:ext cx="995362" cy="490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69654" name="Rectangle 22"/>
            <p:cNvSpPr>
              <a:spLocks noChangeArrowheads="1"/>
            </p:cNvSpPr>
            <p:nvPr/>
          </p:nvSpPr>
          <p:spPr bwMode="auto">
            <a:xfrm>
              <a:off x="2562225" y="919163"/>
              <a:ext cx="996950"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69655" name="Rectangle 23"/>
            <p:cNvSpPr>
              <a:spLocks noChangeArrowheads="1"/>
            </p:cNvSpPr>
            <p:nvPr/>
          </p:nvSpPr>
          <p:spPr bwMode="auto">
            <a:xfrm>
              <a:off x="1566863" y="919163"/>
              <a:ext cx="995362"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69658" name="Rectangle 26"/>
            <p:cNvSpPr>
              <a:spLocks noChangeArrowheads="1"/>
            </p:cNvSpPr>
            <p:nvPr/>
          </p:nvSpPr>
          <p:spPr bwMode="auto">
            <a:xfrm>
              <a:off x="4556125" y="554038"/>
              <a:ext cx="995363"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69662" name="Rectangle 30"/>
            <p:cNvSpPr>
              <a:spLocks noChangeArrowheads="1"/>
            </p:cNvSpPr>
            <p:nvPr/>
          </p:nvSpPr>
          <p:spPr bwMode="auto">
            <a:xfrm>
              <a:off x="427038" y="554038"/>
              <a:ext cx="1139825"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grpSp>
      <p:sp>
        <p:nvSpPr>
          <p:cNvPr id="69663" name="Rectangle 31"/>
          <p:cNvSpPr>
            <a:spLocks noChangeArrowheads="1"/>
          </p:cNvSpPr>
          <p:nvPr/>
        </p:nvSpPr>
        <p:spPr bwMode="auto">
          <a:xfrm>
            <a:off x="5551488" y="190500"/>
            <a:ext cx="1139825" cy="363538"/>
          </a:xfrm>
          <a:prstGeom prst="rect">
            <a:avLst/>
          </a:prstGeom>
          <a:noFill/>
          <a:ln w="12700" cap="sq">
            <a:noFill/>
            <a:miter lim="800000"/>
            <a:headEnd/>
            <a:tailEnd/>
          </a:ln>
        </p:spPr>
        <p:txBody>
          <a:bodyPr anchor="ctr"/>
          <a:lstStyle/>
          <a:p>
            <a:pPr algn="ctr" rtl="1">
              <a:spcBef>
                <a:spcPct val="20000"/>
              </a:spcBef>
              <a:buSzPct val="85000"/>
            </a:pPr>
            <a:endParaRPr lang="fr-FR" sz="1400">
              <a:latin typeface="Arial" charset="0"/>
            </a:endParaRPr>
          </a:p>
        </p:txBody>
      </p:sp>
      <p:sp>
        <p:nvSpPr>
          <p:cNvPr id="191536" name="Rectangle 48" descr="صحراء"/>
          <p:cNvSpPr>
            <a:spLocks noChangeArrowheads="1"/>
          </p:cNvSpPr>
          <p:nvPr/>
        </p:nvSpPr>
        <p:spPr bwMode="auto">
          <a:xfrm>
            <a:off x="395288" y="2060575"/>
            <a:ext cx="8248650" cy="4176713"/>
          </a:xfrm>
          <a:prstGeom prst="rect">
            <a:avLst/>
          </a:prstGeom>
          <a:noFill/>
          <a:ln w="47625">
            <a:solidFill>
              <a:srgbClr val="33CC33"/>
            </a:solidFill>
            <a:miter lim="800000"/>
            <a:headEnd/>
            <a:tailEnd/>
          </a:ln>
          <a:effectLst>
            <a:prstShdw prst="shdw17" dist="17961" dir="2700000">
              <a:srgbClr val="33CC33">
                <a:gamma/>
                <a:shade val="60000"/>
                <a:invGamma/>
              </a:srgbClr>
            </a:prstShdw>
          </a:effectLst>
        </p:spPr>
        <p:txBody>
          <a:bodyPr/>
          <a:lstStyle/>
          <a:p>
            <a:pPr marL="609600" indent="-609600" algn="r" rtl="1">
              <a:lnSpc>
                <a:spcPct val="110000"/>
              </a:lnSpc>
              <a:spcBef>
                <a:spcPct val="20000"/>
              </a:spcBef>
              <a:buSzPct val="85000"/>
              <a:defRPr/>
            </a:pPr>
            <a:r>
              <a:rPr lang="fr-FR" sz="500">
                <a:solidFill>
                  <a:srgbClr val="33CC33"/>
                </a:solidFill>
                <a:effectLst>
                  <a:outerShdw blurRad="38100" dist="38100" dir="2700000" algn="tl">
                    <a:srgbClr val="000000"/>
                  </a:outerShdw>
                </a:effectLst>
                <a:latin typeface="Arial Black" pitchFamily="34" charset="0"/>
                <a:cs typeface="Traditional Arabic" pitchFamily="2" charset="-78"/>
              </a:rPr>
              <a:t> </a:t>
            </a:r>
            <a:r>
              <a:rPr lang="fr-FR" sz="700">
                <a:solidFill>
                  <a:srgbClr val="33CC33"/>
                </a:solidFill>
                <a:effectLst>
                  <a:outerShdw blurRad="38100" dist="38100" dir="2700000" algn="tl">
                    <a:srgbClr val="000000"/>
                  </a:outerShdw>
                </a:effectLst>
                <a:latin typeface="Arial" charset="0"/>
              </a:rPr>
              <a:t> </a:t>
            </a:r>
            <a:r>
              <a:rPr lang="ar-TN" sz="1000">
                <a:solidFill>
                  <a:srgbClr val="33CC33"/>
                </a:solidFill>
                <a:effectLst>
                  <a:outerShdw blurRad="38100" dist="38100" dir="2700000" algn="tl">
                    <a:srgbClr val="000000"/>
                  </a:outerShdw>
                </a:effectLst>
                <a:latin typeface="Arial" charset="0"/>
              </a:rPr>
              <a:t> </a:t>
            </a:r>
            <a:r>
              <a:rPr lang="ar-TN" sz="1600" b="0">
                <a:latin typeface="Arial" charset="0"/>
              </a:rPr>
              <a:t> </a:t>
            </a:r>
            <a:r>
              <a:rPr lang="ar-SA" sz="1600">
                <a:solidFill>
                  <a:srgbClr val="33CC33"/>
                </a:solidFill>
                <a:latin typeface="Tahoma" pitchFamily="34" charset="0"/>
                <a:cs typeface="Tahoma" pitchFamily="34" charset="0"/>
              </a:rPr>
              <a:t>المشروع :</a:t>
            </a:r>
            <a:r>
              <a:rPr lang="ar-SA" sz="1600">
                <a:latin typeface="Tahoma" pitchFamily="34" charset="0"/>
                <a:cs typeface="Tahoma" pitchFamily="34" charset="0"/>
              </a:rPr>
              <a:t> </a:t>
            </a:r>
            <a:r>
              <a:rPr lang="ar-TN" sz="1600">
                <a:solidFill>
                  <a:srgbClr val="0000FF"/>
                </a:solidFill>
                <a:latin typeface="Tahoma" pitchFamily="34" charset="0"/>
                <a:cs typeface="Tahoma" pitchFamily="34" charset="0"/>
              </a:rPr>
              <a:t>إنجاز موقع واب المدرسة</a:t>
            </a:r>
            <a:r>
              <a:rPr lang="ar-TN" sz="1600">
                <a:latin typeface="Tahoma" pitchFamily="34" charset="0"/>
                <a:cs typeface="Tahoma" pitchFamily="34" charset="0"/>
              </a:rPr>
              <a:t> </a:t>
            </a:r>
            <a:r>
              <a:rPr lang="ar-SA" sz="1600">
                <a:latin typeface="Tahoma" pitchFamily="34" charset="0"/>
                <a:cs typeface="Tahoma" pitchFamily="34" charset="0"/>
              </a:rPr>
              <a:t>        </a:t>
            </a:r>
            <a:r>
              <a:rPr lang="ar-SA" sz="1600">
                <a:solidFill>
                  <a:srgbClr val="33CC33"/>
                </a:solidFill>
                <a:latin typeface="Tahoma" pitchFamily="34" charset="0"/>
                <a:cs typeface="Tahoma" pitchFamily="34" charset="0"/>
              </a:rPr>
              <a:t>الحصّة :</a:t>
            </a:r>
            <a:r>
              <a:rPr lang="ar-TN" sz="1600">
                <a:latin typeface="Tahoma" pitchFamily="34" charset="0"/>
                <a:cs typeface="Tahoma" pitchFamily="34" charset="0"/>
              </a:rPr>
              <a:t>السادسة</a:t>
            </a:r>
            <a:endParaRPr lang="ar-SA" sz="1600">
              <a:latin typeface="Tahoma" pitchFamily="34" charset="0"/>
              <a:cs typeface="Tahoma" pitchFamily="34" charset="0"/>
            </a:endParaRPr>
          </a:p>
          <a:p>
            <a:pPr marL="609600" indent="-609600" algn="justLow" rtl="1">
              <a:lnSpc>
                <a:spcPct val="170000"/>
              </a:lnSpc>
              <a:spcBef>
                <a:spcPct val="20000"/>
              </a:spcBef>
              <a:buSzPct val="85000"/>
              <a:defRPr/>
            </a:pPr>
            <a:r>
              <a:rPr lang="ar-SA" sz="1600">
                <a:solidFill>
                  <a:srgbClr val="33CC33"/>
                </a:solidFill>
                <a:latin typeface="Tahoma" pitchFamily="34" charset="0"/>
                <a:cs typeface="Tahoma" pitchFamily="34" charset="0"/>
              </a:rPr>
              <a:t>الكفاية المستهدفة :</a:t>
            </a:r>
            <a:r>
              <a:rPr lang="ar-SA" sz="1600">
                <a:latin typeface="Tahoma" pitchFamily="34" charset="0"/>
                <a:cs typeface="Tahoma" pitchFamily="34" charset="0"/>
              </a:rPr>
              <a:t> يتحكم المتعلم في استعمال الأدوات التقنية اللازمة لتكنولوجيات المعلومات والاتصال . </a:t>
            </a:r>
          </a:p>
          <a:p>
            <a:pPr marL="609600" indent="-609600" algn="justLow" rtl="1">
              <a:lnSpc>
                <a:spcPct val="170000"/>
              </a:lnSpc>
              <a:spcBef>
                <a:spcPct val="20000"/>
              </a:spcBef>
              <a:buSzPct val="85000"/>
              <a:defRPr/>
            </a:pPr>
            <a:r>
              <a:rPr lang="ar-SA" sz="1600">
                <a:solidFill>
                  <a:srgbClr val="33CC33"/>
                </a:solidFill>
                <a:latin typeface="Tahoma" pitchFamily="34" charset="0"/>
                <a:cs typeface="Tahoma" pitchFamily="34" charset="0"/>
              </a:rPr>
              <a:t>الأهداف المميّزة :</a:t>
            </a:r>
            <a:r>
              <a:rPr lang="ar-SA" sz="1600">
                <a:latin typeface="Tahoma" pitchFamily="34" charset="0"/>
                <a:cs typeface="Tahoma" pitchFamily="34" charset="0"/>
              </a:rPr>
              <a:t> </a:t>
            </a:r>
            <a:r>
              <a:rPr lang="ar-TN" sz="1600">
                <a:latin typeface="Tahoma" pitchFamily="34" charset="0"/>
                <a:cs typeface="Tahoma" pitchFamily="34" charset="0"/>
              </a:rPr>
              <a:t>1. استعمال الحاسوب و الأجهزة الطرفية و نظم التشغيل 2. استعمال برمجيات.</a:t>
            </a:r>
            <a:endParaRPr lang="ar-SA" sz="1600">
              <a:latin typeface="Tahoma" pitchFamily="34" charset="0"/>
              <a:cs typeface="Tahoma" pitchFamily="34" charset="0"/>
            </a:endParaRPr>
          </a:p>
          <a:p>
            <a:pPr marL="609600" indent="-609600" algn="justLow" rtl="1">
              <a:lnSpc>
                <a:spcPct val="170000"/>
              </a:lnSpc>
              <a:spcBef>
                <a:spcPct val="20000"/>
              </a:spcBef>
              <a:buSzPct val="85000"/>
              <a:defRPr/>
            </a:pPr>
            <a:r>
              <a:rPr lang="ar-SA" sz="1600">
                <a:solidFill>
                  <a:srgbClr val="33CC33"/>
                </a:solidFill>
                <a:latin typeface="Tahoma" pitchFamily="34" charset="0"/>
                <a:cs typeface="Tahoma" pitchFamily="34" charset="0"/>
              </a:rPr>
              <a:t>المحتوى :</a:t>
            </a:r>
            <a:r>
              <a:rPr lang="ar-SA" sz="1600">
                <a:latin typeface="Tahoma" pitchFamily="34" charset="0"/>
                <a:cs typeface="Tahoma" pitchFamily="34" charset="0"/>
              </a:rPr>
              <a:t> </a:t>
            </a:r>
            <a:r>
              <a:rPr lang="ar-TN" sz="1600">
                <a:latin typeface="Tahoma" pitchFamily="34" charset="0"/>
                <a:cs typeface="Tahoma" pitchFamily="34" charset="0"/>
              </a:rPr>
              <a:t>تقديم و مناقشة العمل المنجز، تقييم الأعمال المقدمة باعتماد شبكة التقييم الخاصة، التقييم الذاتي للمهارات المكتسبة</a:t>
            </a:r>
            <a:endParaRPr lang="fr-FR" sz="1600">
              <a:latin typeface="Tahoma" pitchFamily="34" charset="0"/>
              <a:cs typeface="Tahoma" pitchFamily="34" charset="0"/>
            </a:endParaRPr>
          </a:p>
          <a:p>
            <a:pPr marL="609600" indent="-609600" algn="justLow" rtl="1">
              <a:lnSpc>
                <a:spcPct val="170000"/>
              </a:lnSpc>
              <a:spcBef>
                <a:spcPct val="20000"/>
              </a:spcBef>
              <a:buSzPct val="85000"/>
              <a:defRPr/>
            </a:pPr>
            <a:r>
              <a:rPr lang="ar-TN" sz="1600">
                <a:solidFill>
                  <a:srgbClr val="33CC33"/>
                </a:solidFill>
                <a:latin typeface="Tahoma" pitchFamily="34" charset="0"/>
                <a:cs typeface="Tahoma" pitchFamily="34" charset="0"/>
              </a:rPr>
              <a:t>   </a:t>
            </a:r>
            <a:r>
              <a:rPr lang="ar-SA" sz="1600">
                <a:solidFill>
                  <a:srgbClr val="33CC33"/>
                </a:solidFill>
                <a:latin typeface="Tahoma" pitchFamily="34" charset="0"/>
                <a:cs typeface="Tahoma" pitchFamily="34" charset="0"/>
              </a:rPr>
              <a:t>هدف الحصّة :</a:t>
            </a:r>
            <a:r>
              <a:rPr lang="ar-SA" sz="1600">
                <a:latin typeface="Tahoma" pitchFamily="34" charset="0"/>
                <a:cs typeface="Tahoma" pitchFamily="34" charset="0"/>
              </a:rPr>
              <a:t> أن يكون المتعلّم قادرا على</a:t>
            </a:r>
            <a:r>
              <a:rPr lang="ar-TN" sz="1600">
                <a:latin typeface="Tahoma" pitchFamily="34" charset="0"/>
                <a:cs typeface="Tahoma" pitchFamily="34" charset="0"/>
              </a:rPr>
              <a:t> تقييم و مقارنة الأعمال المنجزة واختيار أجودها</a:t>
            </a:r>
            <a:r>
              <a:rPr lang="ar-SA" sz="1600">
                <a:latin typeface="Tahoma" pitchFamily="34" charset="0"/>
                <a:cs typeface="Tahoma" pitchFamily="34" charset="0"/>
              </a:rPr>
              <a:t> </a:t>
            </a:r>
            <a:endParaRPr lang="ar-SA" sz="1600" b="0">
              <a:latin typeface="Arial" charset="0"/>
            </a:endParaRPr>
          </a:p>
          <a:p>
            <a:pPr marL="609600" indent="-609600" algn="justLow" rtl="1">
              <a:lnSpc>
                <a:spcPct val="170000"/>
              </a:lnSpc>
              <a:spcBef>
                <a:spcPct val="20000"/>
              </a:spcBef>
              <a:buSzPct val="85000"/>
              <a:defRPr/>
            </a:pPr>
            <a:endParaRPr lang="ar-SA" sz="700" b="0">
              <a:latin typeface="Arial" charset="0"/>
            </a:endParaRPr>
          </a:p>
        </p:txBody>
      </p:sp>
      <p:sp>
        <p:nvSpPr>
          <p:cNvPr id="191537" name="AutoShape 49" descr="webshots">
            <a:hlinkClick r:id="rId13" action="ppaction://hlinkfile"/>
          </p:cNvPr>
          <p:cNvSpPr>
            <a:spLocks noChangeArrowheads="1"/>
          </p:cNvSpPr>
          <p:nvPr/>
        </p:nvSpPr>
        <p:spPr bwMode="auto">
          <a:xfrm>
            <a:off x="6948488" y="1341438"/>
            <a:ext cx="1655762" cy="533400"/>
          </a:xfrm>
          <a:prstGeom prst="flowChartTerminator">
            <a:avLst/>
          </a:prstGeom>
          <a:blipFill dpi="0" rotWithShape="0">
            <a:blip r:embed="rId14"/>
            <a:srcRect/>
            <a:stretch>
              <a:fillRect/>
            </a:stretch>
          </a:blipFill>
          <a:ln w="47625">
            <a:solidFill>
              <a:srgbClr val="33CC33"/>
            </a:solidFill>
            <a:miter lim="800000"/>
            <a:headEnd/>
            <a:tailEnd/>
          </a:ln>
          <a:effectLst>
            <a:prstShdw prst="shdw17" dist="17961" dir="2700000">
              <a:srgbClr val="1F7A1F"/>
            </a:prstShdw>
          </a:effectLst>
        </p:spPr>
        <p:txBody>
          <a:bodyPr wrap="none" anchor="ctr"/>
          <a:lstStyle/>
          <a:p>
            <a:pPr algn="ctr" rtl="1"/>
            <a:r>
              <a:rPr lang="ar-TN" sz="2800">
                <a:cs typeface="Traditional Arabic" pitchFamily="2" charset="-78"/>
              </a:rPr>
              <a:t>جذاذة النّشاط</a:t>
            </a:r>
            <a:endParaRPr lang="fr-FR" sz="2800">
              <a:cs typeface="Traditional Arabic" pitchFamily="2" charset="-78"/>
            </a:endParaRPr>
          </a:p>
        </p:txBody>
      </p:sp>
      <p:sp>
        <p:nvSpPr>
          <p:cNvPr id="69697" name="Rectangle 65"/>
          <p:cNvSpPr>
            <a:spLocks noChangeArrowheads="1"/>
          </p:cNvSpPr>
          <p:nvPr/>
        </p:nvSpPr>
        <p:spPr bwMode="auto">
          <a:xfrm>
            <a:off x="468313" y="285729"/>
            <a:ext cx="5975350" cy="142876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endParaRPr lang="fr-FR"/>
          </a:p>
        </p:txBody>
      </p:sp>
      <p:graphicFrame>
        <p:nvGraphicFramePr>
          <p:cNvPr id="26" name="Tableau 25"/>
          <p:cNvGraphicFramePr>
            <a:graphicFrameLocks noGrp="1"/>
          </p:cNvGraphicFramePr>
          <p:nvPr/>
        </p:nvGraphicFramePr>
        <p:xfrm>
          <a:off x="428596" y="285728"/>
          <a:ext cx="6096000" cy="1371600"/>
        </p:xfrm>
        <a:graphic>
          <a:graphicData uri="http://schemas.openxmlformats.org/drawingml/2006/table">
            <a:tbl>
              <a:tblPr rtl="1" firstRow="1" bandRow="1">
                <a:tableStyleId>{073A0DAA-6AF3-43AB-8588-CEC1D06C72B9}</a:tableStyleId>
              </a:tblPr>
              <a:tblGrid>
                <a:gridCol w="1527784"/>
                <a:gridCol w="1520216"/>
                <a:gridCol w="762000"/>
                <a:gridCol w="762000"/>
                <a:gridCol w="1524000"/>
              </a:tblGrid>
              <a:tr h="370840">
                <a:tc>
                  <a:txBody>
                    <a:bodyPr/>
                    <a:lstStyle/>
                    <a:p>
                      <a:pPr algn="ctr" rtl="1"/>
                      <a:endParaRPr lang="ar-SA" dirty="0"/>
                    </a:p>
                  </a:txBody>
                  <a:tcPr>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1"/>
                      <a:r>
                        <a:rPr lang="ar-SA" sz="2400" dirty="0" smtClean="0"/>
                        <a:t>14</a:t>
                      </a:r>
                      <a:r>
                        <a:rPr lang="ar-SA" sz="2400" baseline="0" dirty="0" smtClean="0"/>
                        <a:t> - 15</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gridSpan="2">
                  <a:txBody>
                    <a:bodyPr/>
                    <a:lstStyle/>
                    <a:p>
                      <a:pPr algn="ctr" rtl="1"/>
                      <a:r>
                        <a:rPr lang="ar-SA" sz="2400" dirty="0" smtClean="0"/>
                        <a:t>15 - 16</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rtl="1"/>
                      <a:endParaRPr lang="ar-SA"/>
                    </a:p>
                  </a:txBody>
                  <a:tcPr/>
                </a:tc>
                <a:tc>
                  <a:txBody>
                    <a:bodyPr/>
                    <a:lstStyle/>
                    <a:p>
                      <a:pPr algn="ctr" rtl="1"/>
                      <a:r>
                        <a:rPr lang="ar-SA" sz="2400" dirty="0" smtClean="0"/>
                        <a:t>16 - 17</a:t>
                      </a:r>
                      <a:endParaRPr lang="ar-SA" sz="2400" b="1" dirty="0"/>
                    </a:p>
                  </a:txBody>
                  <a:tcPr>
                    <a:lnL w="38100" cap="flat" cmpd="sng" algn="ctr">
                      <a:solidFill>
                        <a:schemeClr val="tx1"/>
                      </a:solidFill>
                      <a:prstDash val="solid"/>
                      <a:round/>
                      <a:headEnd type="none" w="med" len="med"/>
                      <a:tailEnd type="none" w="med" len="med"/>
                    </a:lnL>
                    <a:solidFill>
                      <a:schemeClr val="accent1">
                        <a:lumMod val="75000"/>
                      </a:schemeClr>
                    </a:solidFill>
                  </a:tcPr>
                </a:tc>
              </a:tr>
              <a:tr h="370840">
                <a:tc>
                  <a:txBody>
                    <a:bodyPr/>
                    <a:lstStyle/>
                    <a:p>
                      <a:pPr algn="ctr" rtl="1"/>
                      <a:r>
                        <a:rPr lang="ar-SA" sz="2400" b="1" dirty="0" smtClean="0"/>
                        <a:t>الاثنين </a:t>
                      </a:r>
                      <a:endParaRPr lang="ar-SA" sz="2400"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1"/>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rtl="1"/>
                      <a:r>
                        <a:rPr lang="ar-SA" sz="2400" b="1" dirty="0" smtClean="0"/>
                        <a:t>6ب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rtl="1"/>
                      <a:endParaRPr lang="ar-SA"/>
                    </a:p>
                  </a:txBody>
                  <a:tcPr/>
                </a:tc>
                <a:tc>
                  <a:txBody>
                    <a:bodyPr/>
                    <a:lstStyle/>
                    <a:p>
                      <a:pPr algn="ctr" rtl="1"/>
                      <a:r>
                        <a:rPr lang="ar-SA" sz="2400" b="1" dirty="0" smtClean="0"/>
                        <a:t>6 </a:t>
                      </a:r>
                      <a:r>
                        <a:rPr lang="ar-SA" sz="2400" b="1" dirty="0" err="1" smtClean="0"/>
                        <a:t>ب</a:t>
                      </a:r>
                      <a:endParaRPr lang="ar-SA" sz="2400"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algn="ctr" rtl="1"/>
                      <a:r>
                        <a:rPr lang="ar-SA" sz="2400" b="1" dirty="0" smtClean="0"/>
                        <a:t>الأربعاء </a:t>
                      </a:r>
                      <a:endParaRPr lang="ar-SA"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91498"/>
                                        </p:tgtEl>
                                        <p:attrNameLst>
                                          <p:attrName>style.visibility</p:attrName>
                                        </p:attrNameLst>
                                      </p:cBhvr>
                                      <p:to>
                                        <p:strVal val="visible"/>
                                      </p:to>
                                    </p:set>
                                    <p:anim calcmode="lin" valueType="num">
                                      <p:cBhvr>
                                        <p:cTn id="7" dur="1000" fill="hold"/>
                                        <p:tgtEl>
                                          <p:spTgt spid="191498"/>
                                        </p:tgtEl>
                                        <p:attrNameLst>
                                          <p:attrName>ppt_w</p:attrName>
                                        </p:attrNameLst>
                                      </p:cBhvr>
                                      <p:tavLst>
                                        <p:tav tm="0">
                                          <p:val>
                                            <p:fltVal val="0"/>
                                          </p:val>
                                        </p:tav>
                                        <p:tav tm="100000">
                                          <p:val>
                                            <p:strVal val="#ppt_w"/>
                                          </p:val>
                                        </p:tav>
                                      </p:tavLst>
                                    </p:anim>
                                    <p:anim calcmode="lin" valueType="num">
                                      <p:cBhvr>
                                        <p:cTn id="8" dur="1000" fill="hold"/>
                                        <p:tgtEl>
                                          <p:spTgt spid="191498"/>
                                        </p:tgtEl>
                                        <p:attrNameLst>
                                          <p:attrName>ppt_h</p:attrName>
                                        </p:attrNameLst>
                                      </p:cBhvr>
                                      <p:tavLst>
                                        <p:tav tm="0">
                                          <p:val>
                                            <p:fltVal val="0"/>
                                          </p:val>
                                        </p:tav>
                                        <p:tav tm="100000">
                                          <p:val>
                                            <p:strVal val="#ppt_h"/>
                                          </p:val>
                                        </p:tav>
                                      </p:tavLst>
                                    </p:anim>
                                    <p:anim calcmode="lin" valueType="num">
                                      <p:cBhvr>
                                        <p:cTn id="9" dur="1000" fill="hold"/>
                                        <p:tgtEl>
                                          <p:spTgt spid="1914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149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 presetClass="entr" presetSubtype="16" fill="hold" nodeType="afterEffect">
                                  <p:stCondLst>
                                    <p:cond delay="0"/>
                                  </p:stCondLst>
                                  <p:childTnLst>
                                    <p:set>
                                      <p:cBhvr>
                                        <p:cTn id="13" dur="1" fill="hold">
                                          <p:stCondLst>
                                            <p:cond delay="0"/>
                                          </p:stCondLst>
                                        </p:cTn>
                                        <p:tgtEl>
                                          <p:spTgt spid="191494"/>
                                        </p:tgtEl>
                                        <p:attrNameLst>
                                          <p:attrName>style.visibility</p:attrName>
                                        </p:attrNameLst>
                                      </p:cBhvr>
                                      <p:to>
                                        <p:strVal val="visible"/>
                                      </p:to>
                                    </p:set>
                                    <p:animEffect transition="in" filter="box(in)">
                                      <p:cBhvr>
                                        <p:cTn id="14" dur="500"/>
                                        <p:tgtEl>
                                          <p:spTgt spid="191494"/>
                                        </p:tgtEl>
                                      </p:cBhvr>
                                    </p:animEffect>
                                  </p:childTnLst>
                                </p:cTn>
                              </p:par>
                            </p:childTnLst>
                          </p:cTn>
                        </p:par>
                        <p:par>
                          <p:cTn id="15" fill="hold">
                            <p:stCondLst>
                              <p:cond delay="1500"/>
                            </p:stCondLst>
                            <p:childTnLst>
                              <p:par>
                                <p:cTn id="16" presetID="4" presetClass="entr" presetSubtype="16" fill="hold" nodeType="afterEffect">
                                  <p:stCondLst>
                                    <p:cond delay="0"/>
                                  </p:stCondLst>
                                  <p:childTnLst>
                                    <p:set>
                                      <p:cBhvr>
                                        <p:cTn id="17" dur="1" fill="hold">
                                          <p:stCondLst>
                                            <p:cond delay="0"/>
                                          </p:stCondLst>
                                        </p:cTn>
                                        <p:tgtEl>
                                          <p:spTgt spid="191495"/>
                                        </p:tgtEl>
                                        <p:attrNameLst>
                                          <p:attrName>style.visibility</p:attrName>
                                        </p:attrNameLst>
                                      </p:cBhvr>
                                      <p:to>
                                        <p:strVal val="visible"/>
                                      </p:to>
                                    </p:set>
                                    <p:animEffect transition="in" filter="box(in)">
                                      <p:cBhvr>
                                        <p:cTn id="18" dur="500"/>
                                        <p:tgtEl>
                                          <p:spTgt spid="191495"/>
                                        </p:tgtEl>
                                      </p:cBhvr>
                                    </p:animEffect>
                                  </p:childTnLst>
                                </p:cTn>
                              </p:par>
                            </p:childTnLst>
                          </p:cTn>
                        </p:par>
                        <p:par>
                          <p:cTn id="19" fill="hold">
                            <p:stCondLst>
                              <p:cond delay="2000"/>
                            </p:stCondLst>
                            <p:childTnLst>
                              <p:par>
                                <p:cTn id="20" presetID="4" presetClass="entr" presetSubtype="16" fill="hold" nodeType="afterEffect">
                                  <p:stCondLst>
                                    <p:cond delay="0"/>
                                  </p:stCondLst>
                                  <p:childTnLst>
                                    <p:set>
                                      <p:cBhvr>
                                        <p:cTn id="21" dur="1" fill="hold">
                                          <p:stCondLst>
                                            <p:cond delay="0"/>
                                          </p:stCondLst>
                                        </p:cTn>
                                        <p:tgtEl>
                                          <p:spTgt spid="191496"/>
                                        </p:tgtEl>
                                        <p:attrNameLst>
                                          <p:attrName>style.visibility</p:attrName>
                                        </p:attrNameLst>
                                      </p:cBhvr>
                                      <p:to>
                                        <p:strVal val="visible"/>
                                      </p:to>
                                    </p:set>
                                    <p:animEffect transition="in" filter="box(in)">
                                      <p:cBhvr>
                                        <p:cTn id="22" dur="500"/>
                                        <p:tgtEl>
                                          <p:spTgt spid="191496"/>
                                        </p:tgtEl>
                                      </p:cBhvr>
                                    </p:animEffect>
                                  </p:childTnLst>
                                </p:cTn>
                              </p:par>
                            </p:childTnLst>
                          </p:cTn>
                        </p:par>
                        <p:par>
                          <p:cTn id="23" fill="hold">
                            <p:stCondLst>
                              <p:cond delay="2500"/>
                            </p:stCondLst>
                            <p:childTnLst>
                              <p:par>
                                <p:cTn id="24" presetID="4" presetClass="entr" presetSubtype="16" fill="hold" nodeType="afterEffect">
                                  <p:stCondLst>
                                    <p:cond delay="0"/>
                                  </p:stCondLst>
                                  <p:childTnLst>
                                    <p:set>
                                      <p:cBhvr>
                                        <p:cTn id="25" dur="1" fill="hold">
                                          <p:stCondLst>
                                            <p:cond delay="0"/>
                                          </p:stCondLst>
                                        </p:cTn>
                                        <p:tgtEl>
                                          <p:spTgt spid="191497"/>
                                        </p:tgtEl>
                                        <p:attrNameLst>
                                          <p:attrName>style.visibility</p:attrName>
                                        </p:attrNameLst>
                                      </p:cBhvr>
                                      <p:to>
                                        <p:strVal val="visible"/>
                                      </p:to>
                                    </p:set>
                                    <p:animEffect transition="in" filter="box(in)">
                                      <p:cBhvr>
                                        <p:cTn id="26" dur="500"/>
                                        <p:tgtEl>
                                          <p:spTgt spid="191497"/>
                                        </p:tgtEl>
                                      </p:cBhvr>
                                    </p:animEffect>
                                  </p:childTnLst>
                                </p:cTn>
                              </p:par>
                            </p:childTnLst>
                          </p:cTn>
                        </p:par>
                        <p:par>
                          <p:cTn id="27" fill="hold">
                            <p:stCondLst>
                              <p:cond delay="3000"/>
                            </p:stCondLst>
                            <p:childTnLst>
                              <p:par>
                                <p:cTn id="28" presetID="15" presetClass="entr" presetSubtype="0" fill="hold" grpId="0" nodeType="afterEffect">
                                  <p:stCondLst>
                                    <p:cond delay="0"/>
                                  </p:stCondLst>
                                  <p:childTnLst>
                                    <p:set>
                                      <p:cBhvr>
                                        <p:cTn id="29" dur="1" fill="hold">
                                          <p:stCondLst>
                                            <p:cond delay="0"/>
                                          </p:stCondLst>
                                        </p:cTn>
                                        <p:tgtEl>
                                          <p:spTgt spid="191536">
                                            <p:txEl>
                                              <p:pRg st="0" end="0"/>
                                            </p:txEl>
                                          </p:spTgt>
                                        </p:tgtEl>
                                        <p:attrNameLst>
                                          <p:attrName>style.visibility</p:attrName>
                                        </p:attrNameLst>
                                      </p:cBhvr>
                                      <p:to>
                                        <p:strVal val="visible"/>
                                      </p:to>
                                    </p:set>
                                    <p:anim calcmode="lin" valueType="num">
                                      <p:cBhvr>
                                        <p:cTn id="30" dur="1000" fill="hold"/>
                                        <p:tgtEl>
                                          <p:spTgt spid="191536">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191536">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19153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9153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4000"/>
                            </p:stCondLst>
                            <p:childTnLst>
                              <p:par>
                                <p:cTn id="35" presetID="15" presetClass="entr" presetSubtype="0" fill="hold" grpId="0" nodeType="afterEffect">
                                  <p:stCondLst>
                                    <p:cond delay="0"/>
                                  </p:stCondLst>
                                  <p:childTnLst>
                                    <p:set>
                                      <p:cBhvr>
                                        <p:cTn id="36" dur="1" fill="hold">
                                          <p:stCondLst>
                                            <p:cond delay="0"/>
                                          </p:stCondLst>
                                        </p:cTn>
                                        <p:tgtEl>
                                          <p:spTgt spid="191536">
                                            <p:txEl>
                                              <p:pRg st="1" end="1"/>
                                            </p:txEl>
                                          </p:spTgt>
                                        </p:tgtEl>
                                        <p:attrNameLst>
                                          <p:attrName>style.visibility</p:attrName>
                                        </p:attrNameLst>
                                      </p:cBhvr>
                                      <p:to>
                                        <p:strVal val="visible"/>
                                      </p:to>
                                    </p:set>
                                    <p:anim calcmode="lin" valueType="num">
                                      <p:cBhvr>
                                        <p:cTn id="37" dur="1000" fill="hold"/>
                                        <p:tgtEl>
                                          <p:spTgt spid="191536">
                                            <p:txEl>
                                              <p:pRg st="1" end="1"/>
                                            </p:txEl>
                                          </p:spTgt>
                                        </p:tgtEl>
                                        <p:attrNameLst>
                                          <p:attrName>ppt_w</p:attrName>
                                        </p:attrNameLst>
                                      </p:cBhvr>
                                      <p:tavLst>
                                        <p:tav tm="0">
                                          <p:val>
                                            <p:fltVal val="0"/>
                                          </p:val>
                                        </p:tav>
                                        <p:tav tm="100000">
                                          <p:val>
                                            <p:strVal val="#ppt_w"/>
                                          </p:val>
                                        </p:tav>
                                      </p:tavLst>
                                    </p:anim>
                                    <p:anim calcmode="lin" valueType="num">
                                      <p:cBhvr>
                                        <p:cTn id="38" dur="1000" fill="hold"/>
                                        <p:tgtEl>
                                          <p:spTgt spid="191536">
                                            <p:txEl>
                                              <p:pRg st="1" end="1"/>
                                            </p:txEl>
                                          </p:spTgt>
                                        </p:tgtEl>
                                        <p:attrNameLst>
                                          <p:attrName>ppt_h</p:attrName>
                                        </p:attrNameLst>
                                      </p:cBhvr>
                                      <p:tavLst>
                                        <p:tav tm="0">
                                          <p:val>
                                            <p:fltVal val="0"/>
                                          </p:val>
                                        </p:tav>
                                        <p:tav tm="100000">
                                          <p:val>
                                            <p:strVal val="#ppt_h"/>
                                          </p:val>
                                        </p:tav>
                                      </p:tavLst>
                                    </p:anim>
                                    <p:anim calcmode="lin" valueType="num">
                                      <p:cBhvr>
                                        <p:cTn id="39" dur="1000" fill="hold"/>
                                        <p:tgtEl>
                                          <p:spTgt spid="19153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9153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5000"/>
                            </p:stCondLst>
                            <p:childTnLst>
                              <p:par>
                                <p:cTn id="42" presetID="15" presetClass="entr" presetSubtype="0" fill="hold" grpId="0" nodeType="afterEffect">
                                  <p:stCondLst>
                                    <p:cond delay="0"/>
                                  </p:stCondLst>
                                  <p:childTnLst>
                                    <p:set>
                                      <p:cBhvr>
                                        <p:cTn id="43" dur="1" fill="hold">
                                          <p:stCondLst>
                                            <p:cond delay="0"/>
                                          </p:stCondLst>
                                        </p:cTn>
                                        <p:tgtEl>
                                          <p:spTgt spid="191536">
                                            <p:txEl>
                                              <p:pRg st="2" end="2"/>
                                            </p:txEl>
                                          </p:spTgt>
                                        </p:tgtEl>
                                        <p:attrNameLst>
                                          <p:attrName>style.visibility</p:attrName>
                                        </p:attrNameLst>
                                      </p:cBhvr>
                                      <p:to>
                                        <p:strVal val="visible"/>
                                      </p:to>
                                    </p:set>
                                    <p:anim calcmode="lin" valueType="num">
                                      <p:cBhvr>
                                        <p:cTn id="44" dur="1000" fill="hold"/>
                                        <p:tgtEl>
                                          <p:spTgt spid="191536">
                                            <p:txEl>
                                              <p:pRg st="2" end="2"/>
                                            </p:txEl>
                                          </p:spTgt>
                                        </p:tgtEl>
                                        <p:attrNameLst>
                                          <p:attrName>ppt_w</p:attrName>
                                        </p:attrNameLst>
                                      </p:cBhvr>
                                      <p:tavLst>
                                        <p:tav tm="0">
                                          <p:val>
                                            <p:fltVal val="0"/>
                                          </p:val>
                                        </p:tav>
                                        <p:tav tm="100000">
                                          <p:val>
                                            <p:strVal val="#ppt_w"/>
                                          </p:val>
                                        </p:tav>
                                      </p:tavLst>
                                    </p:anim>
                                    <p:anim calcmode="lin" valueType="num">
                                      <p:cBhvr>
                                        <p:cTn id="45" dur="1000" fill="hold"/>
                                        <p:tgtEl>
                                          <p:spTgt spid="191536">
                                            <p:txEl>
                                              <p:pRg st="2" end="2"/>
                                            </p:txEl>
                                          </p:spTgt>
                                        </p:tgtEl>
                                        <p:attrNameLst>
                                          <p:attrName>ppt_h</p:attrName>
                                        </p:attrNameLst>
                                      </p:cBhvr>
                                      <p:tavLst>
                                        <p:tav tm="0">
                                          <p:val>
                                            <p:fltVal val="0"/>
                                          </p:val>
                                        </p:tav>
                                        <p:tav tm="100000">
                                          <p:val>
                                            <p:strVal val="#ppt_h"/>
                                          </p:val>
                                        </p:tav>
                                      </p:tavLst>
                                    </p:anim>
                                    <p:anim calcmode="lin" valueType="num">
                                      <p:cBhvr>
                                        <p:cTn id="46" dur="1000" fill="hold"/>
                                        <p:tgtEl>
                                          <p:spTgt spid="19153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9153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48" fill="hold">
                            <p:stCondLst>
                              <p:cond delay="6000"/>
                            </p:stCondLst>
                            <p:childTnLst>
                              <p:par>
                                <p:cTn id="49" presetID="15" presetClass="entr" presetSubtype="0" fill="hold" grpId="0" nodeType="afterEffect">
                                  <p:stCondLst>
                                    <p:cond delay="0"/>
                                  </p:stCondLst>
                                  <p:childTnLst>
                                    <p:set>
                                      <p:cBhvr>
                                        <p:cTn id="50" dur="1" fill="hold">
                                          <p:stCondLst>
                                            <p:cond delay="0"/>
                                          </p:stCondLst>
                                        </p:cTn>
                                        <p:tgtEl>
                                          <p:spTgt spid="191536">
                                            <p:txEl>
                                              <p:pRg st="3" end="3"/>
                                            </p:txEl>
                                          </p:spTgt>
                                        </p:tgtEl>
                                        <p:attrNameLst>
                                          <p:attrName>style.visibility</p:attrName>
                                        </p:attrNameLst>
                                      </p:cBhvr>
                                      <p:to>
                                        <p:strVal val="visible"/>
                                      </p:to>
                                    </p:set>
                                    <p:anim calcmode="lin" valueType="num">
                                      <p:cBhvr>
                                        <p:cTn id="51" dur="1000" fill="hold"/>
                                        <p:tgtEl>
                                          <p:spTgt spid="191536">
                                            <p:txEl>
                                              <p:pRg st="3" end="3"/>
                                            </p:txEl>
                                          </p:spTgt>
                                        </p:tgtEl>
                                        <p:attrNameLst>
                                          <p:attrName>ppt_w</p:attrName>
                                        </p:attrNameLst>
                                      </p:cBhvr>
                                      <p:tavLst>
                                        <p:tav tm="0">
                                          <p:val>
                                            <p:fltVal val="0"/>
                                          </p:val>
                                        </p:tav>
                                        <p:tav tm="100000">
                                          <p:val>
                                            <p:strVal val="#ppt_w"/>
                                          </p:val>
                                        </p:tav>
                                      </p:tavLst>
                                    </p:anim>
                                    <p:anim calcmode="lin" valueType="num">
                                      <p:cBhvr>
                                        <p:cTn id="52" dur="1000" fill="hold"/>
                                        <p:tgtEl>
                                          <p:spTgt spid="191536">
                                            <p:txEl>
                                              <p:pRg st="3" end="3"/>
                                            </p:txEl>
                                          </p:spTgt>
                                        </p:tgtEl>
                                        <p:attrNameLst>
                                          <p:attrName>ppt_h</p:attrName>
                                        </p:attrNameLst>
                                      </p:cBhvr>
                                      <p:tavLst>
                                        <p:tav tm="0">
                                          <p:val>
                                            <p:fltVal val="0"/>
                                          </p:val>
                                        </p:tav>
                                        <p:tav tm="100000">
                                          <p:val>
                                            <p:strVal val="#ppt_h"/>
                                          </p:val>
                                        </p:tav>
                                      </p:tavLst>
                                    </p:anim>
                                    <p:anim calcmode="lin" valueType="num">
                                      <p:cBhvr>
                                        <p:cTn id="53" dur="1000" fill="hold"/>
                                        <p:tgtEl>
                                          <p:spTgt spid="19153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9153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55" fill="hold">
                            <p:stCondLst>
                              <p:cond delay="7000"/>
                            </p:stCondLst>
                            <p:childTnLst>
                              <p:par>
                                <p:cTn id="56" presetID="15" presetClass="entr" presetSubtype="0" fill="hold" grpId="0" nodeType="afterEffect">
                                  <p:stCondLst>
                                    <p:cond delay="0"/>
                                  </p:stCondLst>
                                  <p:childTnLst>
                                    <p:set>
                                      <p:cBhvr>
                                        <p:cTn id="57" dur="1" fill="hold">
                                          <p:stCondLst>
                                            <p:cond delay="0"/>
                                          </p:stCondLst>
                                        </p:cTn>
                                        <p:tgtEl>
                                          <p:spTgt spid="191536">
                                            <p:txEl>
                                              <p:pRg st="4" end="4"/>
                                            </p:txEl>
                                          </p:spTgt>
                                        </p:tgtEl>
                                        <p:attrNameLst>
                                          <p:attrName>style.visibility</p:attrName>
                                        </p:attrNameLst>
                                      </p:cBhvr>
                                      <p:to>
                                        <p:strVal val="visible"/>
                                      </p:to>
                                    </p:set>
                                    <p:anim calcmode="lin" valueType="num">
                                      <p:cBhvr>
                                        <p:cTn id="58" dur="1000" fill="hold"/>
                                        <p:tgtEl>
                                          <p:spTgt spid="191536">
                                            <p:txEl>
                                              <p:pRg st="4" end="4"/>
                                            </p:txEl>
                                          </p:spTgt>
                                        </p:tgtEl>
                                        <p:attrNameLst>
                                          <p:attrName>ppt_w</p:attrName>
                                        </p:attrNameLst>
                                      </p:cBhvr>
                                      <p:tavLst>
                                        <p:tav tm="0">
                                          <p:val>
                                            <p:fltVal val="0"/>
                                          </p:val>
                                        </p:tav>
                                        <p:tav tm="100000">
                                          <p:val>
                                            <p:strVal val="#ppt_w"/>
                                          </p:val>
                                        </p:tav>
                                      </p:tavLst>
                                    </p:anim>
                                    <p:anim calcmode="lin" valueType="num">
                                      <p:cBhvr>
                                        <p:cTn id="59" dur="1000" fill="hold"/>
                                        <p:tgtEl>
                                          <p:spTgt spid="191536">
                                            <p:txEl>
                                              <p:pRg st="4" end="4"/>
                                            </p:txEl>
                                          </p:spTgt>
                                        </p:tgtEl>
                                        <p:attrNameLst>
                                          <p:attrName>ppt_h</p:attrName>
                                        </p:attrNameLst>
                                      </p:cBhvr>
                                      <p:tavLst>
                                        <p:tav tm="0">
                                          <p:val>
                                            <p:fltVal val="0"/>
                                          </p:val>
                                        </p:tav>
                                        <p:tav tm="100000">
                                          <p:val>
                                            <p:strVal val="#ppt_h"/>
                                          </p:val>
                                        </p:tav>
                                      </p:tavLst>
                                    </p:anim>
                                    <p:anim calcmode="lin" valueType="num">
                                      <p:cBhvr>
                                        <p:cTn id="60" dur="1000" fill="hold"/>
                                        <p:tgtEl>
                                          <p:spTgt spid="19153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9153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62" fill="hold">
                            <p:stCondLst>
                              <p:cond delay="8000"/>
                            </p:stCondLst>
                            <p:childTnLst>
                              <p:par>
                                <p:cTn id="63" presetID="15" presetClass="entr" presetSubtype="0" fill="hold" grpId="0" nodeType="afterEffect">
                                  <p:stCondLst>
                                    <p:cond delay="0"/>
                                  </p:stCondLst>
                                  <p:childTnLst>
                                    <p:set>
                                      <p:cBhvr>
                                        <p:cTn id="64" dur="1" fill="hold">
                                          <p:stCondLst>
                                            <p:cond delay="0"/>
                                          </p:stCondLst>
                                        </p:cTn>
                                        <p:tgtEl>
                                          <p:spTgt spid="191537"/>
                                        </p:tgtEl>
                                        <p:attrNameLst>
                                          <p:attrName>style.visibility</p:attrName>
                                        </p:attrNameLst>
                                      </p:cBhvr>
                                      <p:to>
                                        <p:strVal val="visible"/>
                                      </p:to>
                                    </p:set>
                                    <p:anim calcmode="lin" valueType="num">
                                      <p:cBhvr>
                                        <p:cTn id="65" dur="1000" fill="hold"/>
                                        <p:tgtEl>
                                          <p:spTgt spid="191537"/>
                                        </p:tgtEl>
                                        <p:attrNameLst>
                                          <p:attrName>ppt_w</p:attrName>
                                        </p:attrNameLst>
                                      </p:cBhvr>
                                      <p:tavLst>
                                        <p:tav tm="0">
                                          <p:val>
                                            <p:fltVal val="0"/>
                                          </p:val>
                                        </p:tav>
                                        <p:tav tm="100000">
                                          <p:val>
                                            <p:strVal val="#ppt_w"/>
                                          </p:val>
                                        </p:tav>
                                      </p:tavLst>
                                    </p:anim>
                                    <p:anim calcmode="lin" valueType="num">
                                      <p:cBhvr>
                                        <p:cTn id="66" dur="1000" fill="hold"/>
                                        <p:tgtEl>
                                          <p:spTgt spid="191537"/>
                                        </p:tgtEl>
                                        <p:attrNameLst>
                                          <p:attrName>ppt_h</p:attrName>
                                        </p:attrNameLst>
                                      </p:cBhvr>
                                      <p:tavLst>
                                        <p:tav tm="0">
                                          <p:val>
                                            <p:fltVal val="0"/>
                                          </p:val>
                                        </p:tav>
                                        <p:tav tm="100000">
                                          <p:val>
                                            <p:strVal val="#ppt_h"/>
                                          </p:val>
                                        </p:tav>
                                      </p:tavLst>
                                    </p:anim>
                                    <p:anim calcmode="lin" valueType="num">
                                      <p:cBhvr>
                                        <p:cTn id="67" dur="1000" fill="hold"/>
                                        <p:tgtEl>
                                          <p:spTgt spid="191537"/>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9153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36" grpId="0" build="p" autoUpdateAnimBg="0" advAuto="0"/>
      <p:bldP spid="191537"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34"/>
          <p:cNvSpPr>
            <a:spLocks noGrp="1" noChangeArrowheads="1"/>
          </p:cNvSpPr>
          <p:nvPr>
            <p:ph type="sldNum" sz="quarter" idx="12"/>
          </p:nvPr>
        </p:nvSpPr>
        <p:spPr>
          <a:ln/>
        </p:spPr>
        <p:txBody>
          <a:bodyPr/>
          <a:lstStyle/>
          <a:p>
            <a:pPr>
              <a:defRPr/>
            </a:pPr>
            <a:fld id="{421580D0-6808-46E0-85A1-EC7BCD8A87A0}" type="slidenum">
              <a:rPr lang="en-US"/>
              <a:pPr>
                <a:defRPr/>
              </a:pPr>
              <a:t>4</a:t>
            </a:fld>
            <a:endParaRPr lang="en-US"/>
          </a:p>
        </p:txBody>
      </p:sp>
      <p:pic>
        <p:nvPicPr>
          <p:cNvPr id="21507" name="Picture 380" descr="webshots"/>
          <p:cNvPicPr>
            <a:picLocks noChangeAspect="1" noChangeArrowheads="1"/>
          </p:cNvPicPr>
          <p:nvPr/>
        </p:nvPicPr>
        <p:blipFill>
          <a:blip r:embed="rId2"/>
          <a:srcRect/>
          <a:stretch>
            <a:fillRect/>
          </a:stretch>
        </p:blipFill>
        <p:spPr bwMode="auto">
          <a:xfrm>
            <a:off x="684213" y="1989138"/>
            <a:ext cx="7775575" cy="4152900"/>
          </a:xfrm>
          <a:prstGeom prst="rect">
            <a:avLst/>
          </a:prstGeom>
          <a:noFill/>
          <a:ln w="9525">
            <a:noFill/>
            <a:miter lim="800000"/>
            <a:headEnd/>
            <a:tailEnd/>
          </a:ln>
        </p:spPr>
      </p:pic>
      <p:sp>
        <p:nvSpPr>
          <p:cNvPr id="21508" name="Rectangle 40"/>
          <p:cNvSpPr>
            <a:spLocks noGrp="1" noChangeArrowheads="1"/>
          </p:cNvSpPr>
          <p:nvPr>
            <p:ph type="body" idx="1"/>
          </p:nvPr>
        </p:nvSpPr>
        <p:spPr>
          <a:xfrm>
            <a:off x="684213" y="1981200"/>
            <a:ext cx="7772400" cy="4114800"/>
          </a:xfrm>
          <a:ln w="38100">
            <a:solidFill>
              <a:srgbClr val="33CC33"/>
            </a:solidFill>
          </a:ln>
          <a:effectLst>
            <a:prstShdw prst="shdw17" dist="17961" dir="2700000">
              <a:srgbClr val="1F7A1F"/>
            </a:prstShdw>
          </a:effectLst>
        </p:spPr>
        <p:txBody>
          <a:bodyPr/>
          <a:lstStyle/>
          <a:p>
            <a:pPr marL="609600" indent="-609600">
              <a:lnSpc>
                <a:spcPct val="90000"/>
              </a:lnSpc>
              <a:buFontTx/>
              <a:buNone/>
            </a:pPr>
            <a:r>
              <a:rPr lang="ar-SA" sz="2400" b="1" smtClean="0">
                <a:solidFill>
                  <a:schemeClr val="accent1"/>
                </a:solidFill>
              </a:rPr>
              <a:t>الكفاية المستهدفة : </a:t>
            </a:r>
            <a:r>
              <a:rPr lang="ar-SA" sz="2400" b="1" smtClean="0"/>
              <a:t>يتحكم المتعلم في استعمال التّقنية اللاّزمة لتكنولوجيات المعلومات والاتّصال.</a:t>
            </a:r>
          </a:p>
          <a:p>
            <a:pPr marL="609600" indent="-609600">
              <a:lnSpc>
                <a:spcPct val="90000"/>
              </a:lnSpc>
              <a:buFontTx/>
              <a:buNone/>
            </a:pPr>
            <a:r>
              <a:rPr lang="ar-SA" sz="2400" b="1" smtClean="0">
                <a:solidFill>
                  <a:schemeClr val="accent1"/>
                </a:solidFill>
              </a:rPr>
              <a:t>الهدف المميّز : </a:t>
            </a:r>
            <a:r>
              <a:rPr lang="ar-SA" sz="2400" b="1" smtClean="0"/>
              <a:t>التّعرف على مكونات عتاد الحاسوب و أصناف أجهزته الطّرفية </a:t>
            </a:r>
          </a:p>
          <a:p>
            <a:pPr marL="609600" indent="-609600">
              <a:lnSpc>
                <a:spcPct val="90000"/>
              </a:lnSpc>
              <a:buFontTx/>
              <a:buNone/>
            </a:pPr>
            <a:r>
              <a:rPr lang="ar-SA" sz="2400" b="1" smtClean="0">
                <a:solidFill>
                  <a:schemeClr val="accent1"/>
                </a:solidFill>
              </a:rPr>
              <a:t>المحتوى : </a:t>
            </a:r>
            <a:r>
              <a:rPr lang="ar-SA" sz="2400" b="1" smtClean="0"/>
              <a:t> مواصلة  التّعرف على مكوّنات عتاد الحاسوب و أجهزته  الطّرفيّة   و تصنيفها حسب وظائفها : </a:t>
            </a:r>
          </a:p>
          <a:p>
            <a:pPr marL="609600" indent="-609600">
              <a:lnSpc>
                <a:spcPct val="90000"/>
              </a:lnSpc>
            </a:pPr>
            <a:r>
              <a:rPr lang="ar-SA" sz="2400" b="1" smtClean="0"/>
              <a:t>طرفيّات الدّخول</a:t>
            </a:r>
          </a:p>
          <a:p>
            <a:pPr marL="609600" indent="-609600">
              <a:lnSpc>
                <a:spcPct val="90000"/>
              </a:lnSpc>
            </a:pPr>
            <a:r>
              <a:rPr lang="ar-SA" sz="2400" b="1" smtClean="0"/>
              <a:t>طرفيّات الخروج</a:t>
            </a:r>
          </a:p>
          <a:p>
            <a:pPr marL="609600" indent="-609600">
              <a:lnSpc>
                <a:spcPct val="90000"/>
              </a:lnSpc>
            </a:pPr>
            <a:r>
              <a:rPr lang="ar-SA" sz="2400" b="1" smtClean="0"/>
              <a:t>طرفيّات الدّخول و الخروج.</a:t>
            </a:r>
          </a:p>
          <a:p>
            <a:pPr marL="609600" indent="-609600">
              <a:lnSpc>
                <a:spcPct val="90000"/>
              </a:lnSpc>
              <a:buFontTx/>
              <a:buNone/>
            </a:pPr>
            <a:r>
              <a:rPr lang="ar-SA" sz="2400" b="1" smtClean="0">
                <a:solidFill>
                  <a:schemeClr val="accent1"/>
                </a:solidFill>
              </a:rPr>
              <a:t>هدف الحصّة : </a:t>
            </a:r>
            <a:r>
              <a:rPr lang="ar-SA" sz="2400" b="1" smtClean="0"/>
              <a:t>أن يكون المتعلّم قادرا على أن يميّز بين أصناف الطّرفيات</a:t>
            </a:r>
            <a:r>
              <a:rPr lang="ar-SA" sz="2400" smtClean="0"/>
              <a:t> . </a:t>
            </a:r>
            <a:endParaRPr lang="fr-FR" sz="2400" b="1" smtClean="0"/>
          </a:p>
        </p:txBody>
      </p:sp>
      <p:sp>
        <p:nvSpPr>
          <p:cNvPr id="21509" name="Text Box 42" descr="webshots"/>
          <p:cNvSpPr txBox="1">
            <a:spLocks noChangeArrowheads="1"/>
          </p:cNvSpPr>
          <p:nvPr/>
        </p:nvSpPr>
        <p:spPr bwMode="auto">
          <a:xfrm>
            <a:off x="7162800" y="685800"/>
            <a:ext cx="1219200" cy="555625"/>
          </a:xfrm>
          <a:prstGeom prst="rect">
            <a:avLst/>
          </a:prstGeom>
          <a:blipFill dpi="0" rotWithShape="1">
            <a:blip r:embed="rId3"/>
            <a:srcRect/>
            <a:stretch>
              <a:fillRect/>
            </a:stretch>
          </a:blipFill>
          <a:ln w="38100">
            <a:solidFill>
              <a:srgbClr val="33CC33"/>
            </a:solidFill>
            <a:miter lim="800000"/>
            <a:headEnd/>
            <a:tailEnd/>
          </a:ln>
        </p:spPr>
        <p:txBody>
          <a:bodyPr>
            <a:spAutoFit/>
          </a:bodyPr>
          <a:lstStyle/>
          <a:p>
            <a:pPr algn="ctr" rtl="1">
              <a:spcBef>
                <a:spcPct val="50000"/>
              </a:spcBef>
            </a:pPr>
            <a:fld id="{24D318F6-735E-4B0D-AB9B-354869972861}" type="datetime12">
              <a:rPr lang="ar-TN" sz="1400">
                <a:cs typeface="Times New Roman" pitchFamily="18" charset="0"/>
              </a:rPr>
              <a:pPr algn="ctr" rtl="1">
                <a:spcBef>
                  <a:spcPct val="50000"/>
                </a:spcBef>
              </a:pPr>
              <a:t>11-12-2013 8:27</a:t>
            </a:fld>
            <a:endParaRPr lang="en-US" sz="1400"/>
          </a:p>
        </p:txBody>
      </p:sp>
      <p:sp>
        <p:nvSpPr>
          <p:cNvPr id="21510" name="Oval 193" descr="webshots"/>
          <p:cNvSpPr>
            <a:spLocks noChangeArrowheads="1"/>
          </p:cNvSpPr>
          <p:nvPr/>
        </p:nvSpPr>
        <p:spPr bwMode="auto">
          <a:xfrm>
            <a:off x="152400" y="6400800"/>
            <a:ext cx="685800" cy="381000"/>
          </a:xfrm>
          <a:prstGeom prst="ellipse">
            <a:avLst/>
          </a:prstGeom>
          <a:blipFill dpi="0" rotWithShape="1">
            <a:blip r:embed="rId4"/>
            <a:srcRect/>
            <a:stretch>
              <a:fillRect/>
            </a:stretch>
          </a:blipFill>
          <a:ln w="25400" cap="sq">
            <a:solidFill>
              <a:schemeClr val="tx1"/>
            </a:solidFill>
            <a:miter lim="800000"/>
            <a:headEnd type="none" w="sm" len="sm"/>
            <a:tailEnd type="none" w="sm" len="sm"/>
          </a:ln>
        </p:spPr>
        <p:txBody>
          <a:bodyPr wrap="none" anchor="ctr"/>
          <a:lstStyle/>
          <a:p>
            <a:pPr algn="ctr" rtl="1"/>
            <a:r>
              <a:rPr lang="ar-SA"/>
              <a:t>2</a:t>
            </a:r>
            <a:endParaRPr lang="fr-FR"/>
          </a:p>
        </p:txBody>
      </p:sp>
      <p:sp>
        <p:nvSpPr>
          <p:cNvPr id="21511" name="Oval 195" descr="webshots">
            <a:hlinkClick r:id="rId5" action="ppaction://hlinksldjump"/>
          </p:cNvPr>
          <p:cNvSpPr>
            <a:spLocks noChangeArrowheads="1"/>
          </p:cNvSpPr>
          <p:nvPr/>
        </p:nvSpPr>
        <p:spPr bwMode="auto">
          <a:xfrm>
            <a:off x="8305800" y="6400800"/>
            <a:ext cx="685800" cy="381000"/>
          </a:xfrm>
          <a:prstGeom prst="ellipse">
            <a:avLst/>
          </a:prstGeom>
          <a:blipFill dpi="0" rotWithShape="1">
            <a:blip r:embed="rId6" cstate="print"/>
            <a:srcRect/>
            <a:stretch>
              <a:fillRect/>
            </a:stretch>
          </a:blipFill>
          <a:ln w="25400" cap="sq">
            <a:solidFill>
              <a:schemeClr val="tx1"/>
            </a:solidFill>
            <a:miter lim="800000"/>
            <a:headEnd type="none" w="sm" len="sm"/>
            <a:tailEnd type="none" w="sm" len="sm"/>
          </a:ln>
        </p:spPr>
        <p:txBody>
          <a:bodyPr wrap="none" anchor="ctr"/>
          <a:lstStyle/>
          <a:p>
            <a:pPr algn="ctr" rtl="1"/>
            <a:r>
              <a:rPr lang="ar-SA" sz="1800"/>
              <a:t>الفهرس</a:t>
            </a:r>
            <a:endParaRPr lang="fr-FR" sz="1800"/>
          </a:p>
        </p:txBody>
      </p:sp>
      <p:sp>
        <p:nvSpPr>
          <p:cNvPr id="21515" name="Rectangle 218"/>
          <p:cNvSpPr>
            <a:spLocks noChangeArrowheads="1"/>
          </p:cNvSpPr>
          <p:nvPr/>
        </p:nvSpPr>
        <p:spPr bwMode="auto">
          <a:xfrm>
            <a:off x="2819400" y="1282700"/>
            <a:ext cx="996950" cy="490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1516" name="Rectangle 217"/>
          <p:cNvSpPr>
            <a:spLocks noChangeArrowheads="1"/>
          </p:cNvSpPr>
          <p:nvPr/>
        </p:nvSpPr>
        <p:spPr bwMode="auto">
          <a:xfrm>
            <a:off x="1824038" y="1282700"/>
            <a:ext cx="995362" cy="490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1518" name="Rectangle 214"/>
          <p:cNvSpPr>
            <a:spLocks noChangeArrowheads="1"/>
          </p:cNvSpPr>
          <p:nvPr/>
        </p:nvSpPr>
        <p:spPr bwMode="auto">
          <a:xfrm>
            <a:off x="4813300" y="919163"/>
            <a:ext cx="995363"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1519" name="Rectangle 213"/>
          <p:cNvSpPr>
            <a:spLocks noChangeArrowheads="1"/>
          </p:cNvSpPr>
          <p:nvPr/>
        </p:nvSpPr>
        <p:spPr bwMode="auto">
          <a:xfrm>
            <a:off x="3816350" y="919163"/>
            <a:ext cx="996950"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1520" name="Rectangle 212"/>
          <p:cNvSpPr>
            <a:spLocks noChangeArrowheads="1"/>
          </p:cNvSpPr>
          <p:nvPr/>
        </p:nvSpPr>
        <p:spPr bwMode="auto">
          <a:xfrm>
            <a:off x="2819400" y="919163"/>
            <a:ext cx="996950"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1521" name="Rectangle 211"/>
          <p:cNvSpPr>
            <a:spLocks noChangeArrowheads="1"/>
          </p:cNvSpPr>
          <p:nvPr/>
        </p:nvSpPr>
        <p:spPr bwMode="auto">
          <a:xfrm>
            <a:off x="1824038" y="919163"/>
            <a:ext cx="995362"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1524" name="Rectangle 208"/>
          <p:cNvSpPr>
            <a:spLocks noChangeArrowheads="1"/>
          </p:cNvSpPr>
          <p:nvPr/>
        </p:nvSpPr>
        <p:spPr bwMode="auto">
          <a:xfrm>
            <a:off x="4813300" y="554038"/>
            <a:ext cx="995363"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1528" name="Rectangle 204"/>
          <p:cNvSpPr>
            <a:spLocks noChangeArrowheads="1"/>
          </p:cNvSpPr>
          <p:nvPr/>
        </p:nvSpPr>
        <p:spPr bwMode="auto">
          <a:xfrm>
            <a:off x="684213" y="554038"/>
            <a:ext cx="1139825"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1529" name="Rectangle 203"/>
          <p:cNvSpPr>
            <a:spLocks noChangeArrowheads="1"/>
          </p:cNvSpPr>
          <p:nvPr/>
        </p:nvSpPr>
        <p:spPr bwMode="auto">
          <a:xfrm>
            <a:off x="5808663" y="190500"/>
            <a:ext cx="1139825" cy="363538"/>
          </a:xfrm>
          <a:prstGeom prst="rect">
            <a:avLst/>
          </a:prstGeom>
          <a:noFill/>
          <a:ln w="12700" cap="sq">
            <a:noFill/>
            <a:miter lim="800000"/>
            <a:headEnd/>
            <a:tailEnd/>
          </a:ln>
        </p:spPr>
        <p:txBody>
          <a:bodyPr anchor="ctr"/>
          <a:lstStyle/>
          <a:p>
            <a:pPr algn="ctr" rtl="1">
              <a:spcBef>
                <a:spcPct val="20000"/>
              </a:spcBef>
              <a:buSzPct val="85000"/>
            </a:pPr>
            <a:endParaRPr lang="fr-FR" sz="1400">
              <a:latin typeface="Arial" charset="0"/>
            </a:endParaRPr>
          </a:p>
        </p:txBody>
      </p:sp>
      <p:sp>
        <p:nvSpPr>
          <p:cNvPr id="43387" name="AutoShape 379" descr="webshots">
            <a:hlinkClick r:id="rId7" action="ppaction://hlinkfile"/>
          </p:cNvPr>
          <p:cNvSpPr>
            <a:spLocks noChangeArrowheads="1"/>
          </p:cNvSpPr>
          <p:nvPr/>
        </p:nvSpPr>
        <p:spPr bwMode="auto">
          <a:xfrm>
            <a:off x="982663" y="5805488"/>
            <a:ext cx="2220912" cy="533400"/>
          </a:xfrm>
          <a:prstGeom prst="flowChartTerminator">
            <a:avLst/>
          </a:prstGeom>
          <a:blipFill dpi="0" rotWithShape="0">
            <a:blip r:embed="rId8"/>
            <a:srcRect/>
            <a:stretch>
              <a:fillRect/>
            </a:stretch>
          </a:blipFill>
          <a:ln w="47625">
            <a:solidFill>
              <a:srgbClr val="33CC33"/>
            </a:solidFill>
            <a:miter lim="800000"/>
            <a:headEnd/>
            <a:tailEnd/>
          </a:ln>
          <a:effectLst>
            <a:prstShdw prst="shdw17" dist="17961" dir="2700000">
              <a:srgbClr val="1F7A1F"/>
            </a:prstShdw>
          </a:effectLst>
        </p:spPr>
        <p:txBody>
          <a:bodyPr wrap="none" anchor="ctr"/>
          <a:lstStyle/>
          <a:p>
            <a:pPr algn="ctr" rtl="1"/>
            <a:r>
              <a:rPr lang="ar-TN" sz="2800">
                <a:cs typeface="Times New Roman" pitchFamily="18" charset="0"/>
              </a:rPr>
              <a:t>جذاذة النّشاط</a:t>
            </a:r>
            <a:endParaRPr lang="fr-FR" sz="2800">
              <a:cs typeface="Times New Roman" pitchFamily="18" charset="0"/>
            </a:endParaRPr>
          </a:p>
        </p:txBody>
      </p:sp>
      <p:sp>
        <p:nvSpPr>
          <p:cNvPr id="19" name="AutoShape 234">
            <a:hlinkClick r:id="rId9" action="ppaction://hlinkfile"/>
          </p:cNvPr>
          <p:cNvSpPr>
            <a:spLocks noChangeArrowheads="1"/>
          </p:cNvSpPr>
          <p:nvPr/>
        </p:nvSpPr>
        <p:spPr bwMode="auto">
          <a:xfrm>
            <a:off x="5643570" y="5786454"/>
            <a:ext cx="2220912" cy="533400"/>
          </a:xfrm>
          <a:prstGeom prst="flowChartTerminator">
            <a:avLst/>
          </a:prstGeom>
          <a:gradFill rotWithShape="0">
            <a:gsLst>
              <a:gs pos="0">
                <a:schemeClr val="accent1"/>
              </a:gs>
              <a:gs pos="100000">
                <a:schemeClr val="accent1">
                  <a:gamma/>
                  <a:shade val="36078"/>
                  <a:invGamma/>
                </a:schemeClr>
              </a:gs>
            </a:gsLst>
            <a:path path="shape">
              <a:fillToRect l="50000" t="50000" r="50000" b="50000"/>
            </a:path>
          </a:gradFill>
          <a:ln w="47625">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rtl="1">
              <a:defRPr/>
            </a:pPr>
            <a:endParaRPr lang="fr-FR" sz="2800" dirty="0">
              <a:cs typeface="Times New Roman" pitchFamily="18" charset="0"/>
            </a:endParaRPr>
          </a:p>
        </p:txBody>
      </p:sp>
      <p:graphicFrame>
        <p:nvGraphicFramePr>
          <p:cNvPr id="21" name="Tableau 20"/>
          <p:cNvGraphicFramePr>
            <a:graphicFrameLocks noGrp="1"/>
          </p:cNvGraphicFramePr>
          <p:nvPr/>
        </p:nvGraphicFramePr>
        <p:xfrm>
          <a:off x="642910" y="285728"/>
          <a:ext cx="6096000" cy="1371600"/>
        </p:xfrm>
        <a:graphic>
          <a:graphicData uri="http://schemas.openxmlformats.org/drawingml/2006/table">
            <a:tbl>
              <a:tblPr rtl="1" firstRow="1" bandRow="1">
                <a:tableStyleId>{073A0DAA-6AF3-43AB-8588-CEC1D06C72B9}</a:tableStyleId>
              </a:tblPr>
              <a:tblGrid>
                <a:gridCol w="1527784"/>
                <a:gridCol w="1520216"/>
                <a:gridCol w="762000"/>
                <a:gridCol w="762000"/>
                <a:gridCol w="1524000"/>
              </a:tblGrid>
              <a:tr h="370840">
                <a:tc>
                  <a:txBody>
                    <a:bodyPr/>
                    <a:lstStyle/>
                    <a:p>
                      <a:pPr algn="ctr" rtl="1"/>
                      <a:endParaRPr lang="ar-SA" dirty="0"/>
                    </a:p>
                  </a:txBody>
                  <a:tcPr>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1"/>
                      <a:r>
                        <a:rPr lang="ar-SA" sz="2400" dirty="0" smtClean="0"/>
                        <a:t>14</a:t>
                      </a:r>
                      <a:r>
                        <a:rPr lang="ar-SA" sz="2400" baseline="0" dirty="0" smtClean="0"/>
                        <a:t> - 15</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gridSpan="2">
                  <a:txBody>
                    <a:bodyPr/>
                    <a:lstStyle/>
                    <a:p>
                      <a:pPr algn="ctr" rtl="1"/>
                      <a:r>
                        <a:rPr lang="ar-SA" sz="2400" dirty="0" smtClean="0"/>
                        <a:t>15 - 16</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rtl="1"/>
                      <a:endParaRPr lang="ar-SA"/>
                    </a:p>
                  </a:txBody>
                  <a:tcPr/>
                </a:tc>
                <a:tc>
                  <a:txBody>
                    <a:bodyPr/>
                    <a:lstStyle/>
                    <a:p>
                      <a:pPr algn="ctr" rtl="1"/>
                      <a:r>
                        <a:rPr lang="ar-SA" sz="2400" dirty="0" smtClean="0"/>
                        <a:t>16 - 17</a:t>
                      </a:r>
                      <a:endParaRPr lang="ar-SA" sz="2400" b="1" dirty="0"/>
                    </a:p>
                  </a:txBody>
                  <a:tcPr>
                    <a:lnL w="38100" cap="flat" cmpd="sng" algn="ctr">
                      <a:solidFill>
                        <a:schemeClr val="tx1"/>
                      </a:solidFill>
                      <a:prstDash val="solid"/>
                      <a:round/>
                      <a:headEnd type="none" w="med" len="med"/>
                      <a:tailEnd type="none" w="med" len="med"/>
                    </a:lnL>
                    <a:solidFill>
                      <a:schemeClr val="accent1">
                        <a:lumMod val="75000"/>
                      </a:schemeClr>
                    </a:solidFill>
                  </a:tcPr>
                </a:tc>
              </a:tr>
              <a:tr h="370840">
                <a:tc>
                  <a:txBody>
                    <a:bodyPr/>
                    <a:lstStyle/>
                    <a:p>
                      <a:pPr algn="ctr" rtl="1"/>
                      <a:r>
                        <a:rPr lang="ar-SA" sz="2400" b="1" dirty="0" smtClean="0"/>
                        <a:t>الاثنين </a:t>
                      </a:r>
                      <a:endParaRPr lang="ar-SA" sz="2400"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1"/>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rtl="1"/>
                      <a:r>
                        <a:rPr lang="ar-SA" sz="2400" b="1" dirty="0" smtClean="0"/>
                        <a:t>6ب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rtl="1"/>
                      <a:endParaRPr lang="ar-SA"/>
                    </a:p>
                  </a:txBody>
                  <a:tcPr/>
                </a:tc>
                <a:tc>
                  <a:txBody>
                    <a:bodyPr/>
                    <a:lstStyle/>
                    <a:p>
                      <a:pPr algn="ctr" rtl="1"/>
                      <a:r>
                        <a:rPr lang="ar-SA" sz="2400" b="1" dirty="0" smtClean="0"/>
                        <a:t>6 </a:t>
                      </a:r>
                      <a:r>
                        <a:rPr lang="ar-SA" sz="2400" b="1" dirty="0" err="1" smtClean="0"/>
                        <a:t>ب</a:t>
                      </a:r>
                      <a:endParaRPr lang="ar-SA" sz="2400"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algn="ctr" rtl="1"/>
                      <a:r>
                        <a:rPr lang="ar-SA" sz="2400" b="1" dirty="0" smtClean="0"/>
                        <a:t>الأربعاء </a:t>
                      </a:r>
                      <a:endParaRPr lang="ar-SA"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3387"/>
                                        </p:tgtEl>
                                        <p:attrNameLst>
                                          <p:attrName>style.visibility</p:attrName>
                                        </p:attrNameLst>
                                      </p:cBhvr>
                                      <p:to>
                                        <p:strVal val="visible"/>
                                      </p:to>
                                    </p:set>
                                    <p:anim calcmode="lin" valueType="num">
                                      <p:cBhvr>
                                        <p:cTn id="7" dur="1000" fill="hold"/>
                                        <p:tgtEl>
                                          <p:spTgt spid="43387"/>
                                        </p:tgtEl>
                                        <p:attrNameLst>
                                          <p:attrName>ppt_w</p:attrName>
                                        </p:attrNameLst>
                                      </p:cBhvr>
                                      <p:tavLst>
                                        <p:tav tm="0">
                                          <p:val>
                                            <p:fltVal val="0"/>
                                          </p:val>
                                        </p:tav>
                                        <p:tav tm="100000">
                                          <p:val>
                                            <p:strVal val="#ppt_w"/>
                                          </p:val>
                                        </p:tav>
                                      </p:tavLst>
                                    </p:anim>
                                    <p:anim calcmode="lin" valueType="num">
                                      <p:cBhvr>
                                        <p:cTn id="8" dur="1000" fill="hold"/>
                                        <p:tgtEl>
                                          <p:spTgt spid="43387"/>
                                        </p:tgtEl>
                                        <p:attrNameLst>
                                          <p:attrName>ppt_h</p:attrName>
                                        </p:attrNameLst>
                                      </p:cBhvr>
                                      <p:tavLst>
                                        <p:tav tm="0">
                                          <p:val>
                                            <p:fltVal val="0"/>
                                          </p:val>
                                        </p:tav>
                                        <p:tav tm="100000">
                                          <p:val>
                                            <p:strVal val="#ppt_h"/>
                                          </p:val>
                                        </p:tav>
                                      </p:tavLst>
                                    </p:anim>
                                    <p:anim calcmode="lin" valueType="num">
                                      <p:cBhvr>
                                        <p:cTn id="9" dur="1000" fill="hold"/>
                                        <p:tgtEl>
                                          <p:spTgt spid="4338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338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ppt_w</p:attrName>
                                        </p:attrNameLst>
                                      </p:cBhvr>
                                      <p:tavLst>
                                        <p:tav tm="0">
                                          <p:val>
                                            <p:fltVal val="0"/>
                                          </p:val>
                                        </p:tav>
                                        <p:tav tm="100000">
                                          <p:val>
                                            <p:strVal val="#ppt_w"/>
                                          </p:val>
                                        </p:tav>
                                      </p:tavLst>
                                    </p:anim>
                                    <p:anim calcmode="lin" valueType="num">
                                      <p:cBhvr>
                                        <p:cTn id="15" dur="1000" fill="hold"/>
                                        <p:tgtEl>
                                          <p:spTgt spid="19"/>
                                        </p:tgtEl>
                                        <p:attrNameLst>
                                          <p:attrName>ppt_h</p:attrName>
                                        </p:attrNameLst>
                                      </p:cBhvr>
                                      <p:tavLst>
                                        <p:tav tm="0">
                                          <p:val>
                                            <p:fltVal val="0"/>
                                          </p:val>
                                        </p:tav>
                                        <p:tav tm="100000">
                                          <p:val>
                                            <p:strVal val="#ppt_h"/>
                                          </p:val>
                                        </p:tav>
                                      </p:tavLst>
                                    </p:anim>
                                    <p:anim calcmode="lin" valueType="num">
                                      <p:cBhvr>
                                        <p:cTn id="16"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87" grpId="0" animBg="1" autoUpdateAnimBg="0"/>
      <p:bldP spid="19"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34"/>
          <p:cNvSpPr>
            <a:spLocks noGrp="1" noChangeArrowheads="1"/>
          </p:cNvSpPr>
          <p:nvPr>
            <p:ph type="sldNum" sz="quarter" idx="12"/>
          </p:nvPr>
        </p:nvSpPr>
        <p:spPr>
          <a:ln/>
        </p:spPr>
        <p:txBody>
          <a:bodyPr/>
          <a:lstStyle/>
          <a:p>
            <a:pPr>
              <a:defRPr/>
            </a:pPr>
            <a:fld id="{0FF637A0-5C5D-46CC-92B7-6E8664486448}" type="slidenum">
              <a:rPr lang="en-US"/>
              <a:pPr>
                <a:defRPr/>
              </a:pPr>
              <a:t>5</a:t>
            </a:fld>
            <a:endParaRPr lang="en-US"/>
          </a:p>
        </p:txBody>
      </p:sp>
      <p:sp>
        <p:nvSpPr>
          <p:cNvPr id="22531" name="Rectangle 40" descr="Collines"/>
          <p:cNvSpPr>
            <a:spLocks noGrp="1" noChangeArrowheads="1"/>
          </p:cNvSpPr>
          <p:nvPr>
            <p:ph type="body" idx="1"/>
          </p:nvPr>
        </p:nvSpPr>
        <p:spPr>
          <a:blipFill dpi="0" rotWithShape="0">
            <a:blip r:embed="rId2"/>
            <a:srcRect/>
            <a:stretch>
              <a:fillRect/>
            </a:stretch>
          </a:blipFill>
          <a:ln w="50800">
            <a:solidFill>
              <a:srgbClr val="33CC33"/>
            </a:solidFill>
          </a:ln>
          <a:effectLst>
            <a:prstShdw prst="shdw17" dist="17961" dir="2700000">
              <a:srgbClr val="1F7A1F"/>
            </a:prstShdw>
          </a:effectLst>
        </p:spPr>
        <p:txBody>
          <a:bodyPr/>
          <a:lstStyle/>
          <a:p>
            <a:pPr marL="609600" indent="-609600">
              <a:lnSpc>
                <a:spcPct val="110000"/>
              </a:lnSpc>
              <a:buFontTx/>
              <a:buNone/>
            </a:pPr>
            <a:r>
              <a:rPr lang="ar-SA" b="1" smtClean="0">
                <a:solidFill>
                  <a:schemeClr val="accent1"/>
                </a:solidFill>
                <a:cs typeface="Traditional Arabic" pitchFamily="2" charset="-78"/>
              </a:rPr>
              <a:t>الكفاية المستهدفة : </a:t>
            </a:r>
            <a:r>
              <a:rPr lang="ar-SA" smtClean="0">
                <a:cs typeface="Traditional Arabic" pitchFamily="2" charset="-78"/>
              </a:rPr>
              <a:t>يتحكم المتعلم في استعمال التّقنية اللاّزمة لتكنولوجيات المعلومات والاتّصال.</a:t>
            </a:r>
          </a:p>
          <a:p>
            <a:pPr marL="609600" indent="-609600">
              <a:lnSpc>
                <a:spcPct val="110000"/>
              </a:lnSpc>
              <a:buFontTx/>
              <a:buNone/>
            </a:pPr>
            <a:r>
              <a:rPr lang="ar-SA" b="1" smtClean="0">
                <a:solidFill>
                  <a:schemeClr val="accent1"/>
                </a:solidFill>
                <a:cs typeface="Traditional Arabic" pitchFamily="2" charset="-78"/>
              </a:rPr>
              <a:t>الهدف المميّز : </a:t>
            </a:r>
            <a:r>
              <a:rPr lang="ar-SA" smtClean="0">
                <a:cs typeface="Traditional Arabic" pitchFamily="2" charset="-78"/>
              </a:rPr>
              <a:t>استعمال الحاسوب والأجهزة الطّرفية و نظم التّشغيل </a:t>
            </a:r>
          </a:p>
          <a:p>
            <a:pPr marL="609600" indent="-609600">
              <a:lnSpc>
                <a:spcPct val="110000"/>
              </a:lnSpc>
              <a:buFontTx/>
              <a:buNone/>
            </a:pPr>
            <a:r>
              <a:rPr lang="ar-SA" b="1" smtClean="0">
                <a:solidFill>
                  <a:schemeClr val="accent1"/>
                </a:solidFill>
                <a:cs typeface="Traditional Arabic" pitchFamily="2" charset="-78"/>
              </a:rPr>
              <a:t>المحتوى : </a:t>
            </a:r>
            <a:r>
              <a:rPr lang="ar-SA" smtClean="0">
                <a:cs typeface="Traditional Arabic" pitchFamily="2" charset="-78"/>
              </a:rPr>
              <a:t> استثمار برمجيات تساعد على التّحكم في الفأرة و تدرّب المتعلم على :النّقر , النّقر المزدوج , الضّغط و الإزاحة.</a:t>
            </a:r>
          </a:p>
          <a:p>
            <a:pPr marL="609600" indent="-609600">
              <a:lnSpc>
                <a:spcPct val="110000"/>
              </a:lnSpc>
              <a:buFontTx/>
              <a:buNone/>
            </a:pPr>
            <a:r>
              <a:rPr lang="ar-SA" b="1" smtClean="0">
                <a:solidFill>
                  <a:schemeClr val="accent1"/>
                </a:solidFill>
                <a:cs typeface="Traditional Arabic" pitchFamily="2" charset="-78"/>
              </a:rPr>
              <a:t>هدف الحصّة : </a:t>
            </a:r>
            <a:r>
              <a:rPr lang="ar-SA" smtClean="0">
                <a:cs typeface="Traditional Arabic" pitchFamily="2" charset="-78"/>
              </a:rPr>
              <a:t>أن يكون المتعلّم قادرا على أن يستعمل الفأرة من خلال تطبيقات و تمارين خاصّة . </a:t>
            </a:r>
            <a:endParaRPr lang="fr-FR" b="1" smtClean="0">
              <a:cs typeface="Traditional Arabic" pitchFamily="2" charset="-78"/>
            </a:endParaRPr>
          </a:p>
        </p:txBody>
      </p:sp>
      <p:sp>
        <p:nvSpPr>
          <p:cNvPr id="22532" name="Oval 1217" descr="Collines"/>
          <p:cNvSpPr>
            <a:spLocks noChangeArrowheads="1"/>
          </p:cNvSpPr>
          <p:nvPr/>
        </p:nvSpPr>
        <p:spPr bwMode="auto">
          <a:xfrm>
            <a:off x="152400" y="6400800"/>
            <a:ext cx="685800" cy="381000"/>
          </a:xfrm>
          <a:prstGeom prst="ellipse">
            <a:avLst/>
          </a:prstGeom>
          <a:blipFill dpi="0" rotWithShape="1">
            <a:blip r:embed="rId3" cstate="print"/>
            <a:srcRect/>
            <a:stretch>
              <a:fillRect/>
            </a:stretch>
          </a:blipFill>
          <a:ln w="25400" cap="sq">
            <a:solidFill>
              <a:srgbClr val="33CC33"/>
            </a:solidFill>
            <a:miter lim="800000"/>
            <a:headEnd type="none" w="sm" len="sm"/>
            <a:tailEnd type="none" w="sm" len="sm"/>
          </a:ln>
        </p:spPr>
        <p:txBody>
          <a:bodyPr wrap="none" anchor="ctr"/>
          <a:lstStyle/>
          <a:p>
            <a:pPr algn="ctr" rtl="1"/>
            <a:r>
              <a:rPr lang="ar-SA"/>
              <a:t>3</a:t>
            </a:r>
            <a:endParaRPr lang="fr-FR"/>
          </a:p>
        </p:txBody>
      </p:sp>
      <p:sp>
        <p:nvSpPr>
          <p:cNvPr id="22533" name="Oval 1219" descr="Collines">
            <a:hlinkClick r:id="rId4" action="ppaction://hlinksldjump"/>
          </p:cNvPr>
          <p:cNvSpPr>
            <a:spLocks noChangeArrowheads="1"/>
          </p:cNvSpPr>
          <p:nvPr/>
        </p:nvSpPr>
        <p:spPr bwMode="auto">
          <a:xfrm>
            <a:off x="8305800" y="6400800"/>
            <a:ext cx="685800" cy="381000"/>
          </a:xfrm>
          <a:prstGeom prst="ellipse">
            <a:avLst/>
          </a:prstGeom>
          <a:blipFill dpi="0" rotWithShape="1">
            <a:blip r:embed="rId3" cstate="print"/>
            <a:srcRect/>
            <a:stretch>
              <a:fillRect/>
            </a:stretch>
          </a:blipFill>
          <a:ln w="25400" cap="sq">
            <a:solidFill>
              <a:srgbClr val="33CC33"/>
            </a:solidFill>
            <a:miter lim="800000"/>
            <a:headEnd type="none" w="sm" len="sm"/>
            <a:tailEnd type="none" w="sm" len="sm"/>
          </a:ln>
        </p:spPr>
        <p:txBody>
          <a:bodyPr wrap="none" anchor="ctr"/>
          <a:lstStyle/>
          <a:p>
            <a:pPr algn="ctr" rtl="1"/>
            <a:r>
              <a:rPr lang="ar-SA" sz="1800"/>
              <a:t>الفهرس</a:t>
            </a:r>
            <a:endParaRPr lang="fr-FR" sz="1800"/>
          </a:p>
        </p:txBody>
      </p:sp>
      <p:sp>
        <p:nvSpPr>
          <p:cNvPr id="22534" name="Text Box 1221" descr="Collines"/>
          <p:cNvSpPr txBox="1">
            <a:spLocks noChangeArrowheads="1"/>
          </p:cNvSpPr>
          <p:nvPr/>
        </p:nvSpPr>
        <p:spPr bwMode="auto">
          <a:xfrm>
            <a:off x="7162800" y="685800"/>
            <a:ext cx="1219200" cy="555625"/>
          </a:xfrm>
          <a:prstGeom prst="rect">
            <a:avLst/>
          </a:prstGeom>
          <a:blipFill dpi="0" rotWithShape="1">
            <a:blip r:embed="rId5"/>
            <a:srcRect/>
            <a:stretch>
              <a:fillRect/>
            </a:stretch>
          </a:blipFill>
          <a:ln w="38100">
            <a:solidFill>
              <a:srgbClr val="33CC33"/>
            </a:solidFill>
            <a:miter lim="800000"/>
            <a:headEnd/>
            <a:tailEnd/>
          </a:ln>
        </p:spPr>
        <p:txBody>
          <a:bodyPr>
            <a:spAutoFit/>
          </a:bodyPr>
          <a:lstStyle/>
          <a:p>
            <a:pPr algn="ctr" rtl="1">
              <a:spcBef>
                <a:spcPct val="50000"/>
              </a:spcBef>
            </a:pPr>
            <a:fld id="{894675B7-42BF-4F8C-92B1-2127C43045C8}" type="datetime12">
              <a:rPr lang="ar-TN" sz="1400">
                <a:cs typeface="Times New Roman" pitchFamily="18" charset="0"/>
              </a:rPr>
              <a:pPr algn="ctr" rtl="1">
                <a:spcBef>
                  <a:spcPct val="50000"/>
                </a:spcBef>
              </a:pPr>
              <a:t>11-12-2013 8:27</a:t>
            </a:fld>
            <a:endParaRPr lang="en-US" sz="1400"/>
          </a:p>
        </p:txBody>
      </p:sp>
      <p:sp>
        <p:nvSpPr>
          <p:cNvPr id="8" name="AutoShape 234">
            <a:hlinkClick r:id="rId6" action="ppaction://hlinkfile"/>
          </p:cNvPr>
          <p:cNvSpPr>
            <a:spLocks noChangeArrowheads="1"/>
          </p:cNvSpPr>
          <p:nvPr/>
        </p:nvSpPr>
        <p:spPr bwMode="auto">
          <a:xfrm>
            <a:off x="2285984" y="5857892"/>
            <a:ext cx="2220912" cy="533400"/>
          </a:xfrm>
          <a:prstGeom prst="flowChartTerminator">
            <a:avLst/>
          </a:prstGeom>
          <a:gradFill rotWithShape="0">
            <a:gsLst>
              <a:gs pos="0">
                <a:schemeClr val="accent1"/>
              </a:gs>
              <a:gs pos="100000">
                <a:schemeClr val="accent1">
                  <a:gamma/>
                  <a:shade val="36078"/>
                  <a:invGamma/>
                </a:schemeClr>
              </a:gs>
            </a:gsLst>
            <a:path path="shape">
              <a:fillToRect l="50000" t="50000" r="50000" b="50000"/>
            </a:path>
          </a:gradFill>
          <a:ln w="47625">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rtl="1">
              <a:defRPr/>
            </a:pPr>
            <a:endParaRPr lang="fr-FR" sz="2800" dirty="0">
              <a:cs typeface="Times New Roman" pitchFamily="18" charset="0"/>
            </a:endParaRPr>
          </a:p>
        </p:txBody>
      </p:sp>
      <p:graphicFrame>
        <p:nvGraphicFramePr>
          <p:cNvPr id="9" name="Tableau 8"/>
          <p:cNvGraphicFramePr>
            <a:graphicFrameLocks noGrp="1"/>
          </p:cNvGraphicFramePr>
          <p:nvPr/>
        </p:nvGraphicFramePr>
        <p:xfrm>
          <a:off x="714348" y="357166"/>
          <a:ext cx="6096000" cy="1371600"/>
        </p:xfrm>
        <a:graphic>
          <a:graphicData uri="http://schemas.openxmlformats.org/drawingml/2006/table">
            <a:tbl>
              <a:tblPr rtl="1" firstRow="1" bandRow="1">
                <a:tableStyleId>{073A0DAA-6AF3-43AB-8588-CEC1D06C72B9}</a:tableStyleId>
              </a:tblPr>
              <a:tblGrid>
                <a:gridCol w="1527784"/>
                <a:gridCol w="1520216"/>
                <a:gridCol w="762000"/>
                <a:gridCol w="762000"/>
                <a:gridCol w="1524000"/>
              </a:tblGrid>
              <a:tr h="370840">
                <a:tc>
                  <a:txBody>
                    <a:bodyPr/>
                    <a:lstStyle/>
                    <a:p>
                      <a:pPr algn="ctr" rtl="1"/>
                      <a:endParaRPr lang="ar-SA" dirty="0"/>
                    </a:p>
                  </a:txBody>
                  <a:tcPr>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1"/>
                      <a:r>
                        <a:rPr lang="ar-SA" sz="2400" dirty="0" smtClean="0"/>
                        <a:t>14</a:t>
                      </a:r>
                      <a:r>
                        <a:rPr lang="ar-SA" sz="2400" baseline="0" dirty="0" smtClean="0"/>
                        <a:t> - 15</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gridSpan="2">
                  <a:txBody>
                    <a:bodyPr/>
                    <a:lstStyle/>
                    <a:p>
                      <a:pPr algn="ctr" rtl="1"/>
                      <a:r>
                        <a:rPr lang="ar-SA" sz="2400" dirty="0" smtClean="0"/>
                        <a:t>15 - 16</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rtl="1"/>
                      <a:endParaRPr lang="ar-SA"/>
                    </a:p>
                  </a:txBody>
                  <a:tcPr/>
                </a:tc>
                <a:tc>
                  <a:txBody>
                    <a:bodyPr/>
                    <a:lstStyle/>
                    <a:p>
                      <a:pPr algn="ctr" rtl="1"/>
                      <a:r>
                        <a:rPr lang="ar-SA" sz="2400" dirty="0" smtClean="0"/>
                        <a:t>16 - 17</a:t>
                      </a:r>
                      <a:endParaRPr lang="ar-SA" sz="2400" b="1" dirty="0"/>
                    </a:p>
                  </a:txBody>
                  <a:tcPr>
                    <a:lnL w="38100" cap="flat" cmpd="sng" algn="ctr">
                      <a:solidFill>
                        <a:schemeClr val="tx1"/>
                      </a:solidFill>
                      <a:prstDash val="solid"/>
                      <a:round/>
                      <a:headEnd type="none" w="med" len="med"/>
                      <a:tailEnd type="none" w="med" len="med"/>
                    </a:lnL>
                    <a:solidFill>
                      <a:schemeClr val="accent1">
                        <a:lumMod val="75000"/>
                      </a:schemeClr>
                    </a:solidFill>
                  </a:tcPr>
                </a:tc>
              </a:tr>
              <a:tr h="370840">
                <a:tc>
                  <a:txBody>
                    <a:bodyPr/>
                    <a:lstStyle/>
                    <a:p>
                      <a:pPr algn="ctr" rtl="1"/>
                      <a:r>
                        <a:rPr lang="ar-SA" sz="2400" b="1" dirty="0" smtClean="0"/>
                        <a:t>الاثنين </a:t>
                      </a:r>
                      <a:endParaRPr lang="ar-SA" sz="2400"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1"/>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rtl="1"/>
                      <a:r>
                        <a:rPr lang="ar-SA" sz="2400" b="1" dirty="0" smtClean="0"/>
                        <a:t>6ب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rtl="1"/>
                      <a:endParaRPr lang="ar-SA"/>
                    </a:p>
                  </a:txBody>
                  <a:tcPr/>
                </a:tc>
                <a:tc>
                  <a:txBody>
                    <a:bodyPr/>
                    <a:lstStyle/>
                    <a:p>
                      <a:pPr algn="ctr" rtl="1"/>
                      <a:r>
                        <a:rPr lang="ar-SA" sz="2400" b="1" dirty="0" smtClean="0"/>
                        <a:t>6 </a:t>
                      </a:r>
                      <a:r>
                        <a:rPr lang="ar-SA" sz="2400" b="1" dirty="0" err="1" smtClean="0"/>
                        <a:t>ب</a:t>
                      </a:r>
                      <a:endParaRPr lang="ar-SA" sz="2400"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algn="ctr" rtl="1"/>
                      <a:r>
                        <a:rPr lang="ar-SA" sz="2400" b="1" dirty="0" smtClean="0"/>
                        <a:t>الأربعاء </a:t>
                      </a:r>
                      <a:endParaRPr lang="ar-SA"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34"/>
          <p:cNvSpPr>
            <a:spLocks noGrp="1" noChangeArrowheads="1"/>
          </p:cNvSpPr>
          <p:nvPr>
            <p:ph type="sldNum" sz="quarter" idx="12"/>
          </p:nvPr>
        </p:nvSpPr>
        <p:spPr>
          <a:ln/>
        </p:spPr>
        <p:txBody>
          <a:bodyPr/>
          <a:lstStyle/>
          <a:p>
            <a:pPr>
              <a:defRPr/>
            </a:pPr>
            <a:fld id="{2C829071-7832-41BC-8A5B-601BAF949B19}" type="slidenum">
              <a:rPr lang="en-US"/>
              <a:pPr>
                <a:defRPr/>
              </a:pPr>
              <a:t>6</a:t>
            </a:fld>
            <a:endParaRPr lang="en-US"/>
          </a:p>
        </p:txBody>
      </p:sp>
      <p:pic>
        <p:nvPicPr>
          <p:cNvPr id="23555" name="Picture 3" descr="webshots"/>
          <p:cNvPicPr>
            <a:picLocks noChangeAspect="1" noChangeArrowheads="1"/>
          </p:cNvPicPr>
          <p:nvPr/>
        </p:nvPicPr>
        <p:blipFill>
          <a:blip r:embed="rId2"/>
          <a:srcRect/>
          <a:stretch>
            <a:fillRect/>
          </a:stretch>
        </p:blipFill>
        <p:spPr bwMode="auto">
          <a:xfrm>
            <a:off x="684213" y="1989138"/>
            <a:ext cx="7775575" cy="4152900"/>
          </a:xfrm>
          <a:prstGeom prst="rect">
            <a:avLst/>
          </a:prstGeom>
          <a:noFill/>
          <a:ln w="9525">
            <a:noFill/>
            <a:miter lim="800000"/>
            <a:headEnd/>
            <a:tailEnd/>
          </a:ln>
        </p:spPr>
      </p:pic>
      <p:sp>
        <p:nvSpPr>
          <p:cNvPr id="23556" name="Text Box 5" descr="webshots"/>
          <p:cNvSpPr txBox="1">
            <a:spLocks noChangeArrowheads="1"/>
          </p:cNvSpPr>
          <p:nvPr/>
        </p:nvSpPr>
        <p:spPr bwMode="auto">
          <a:xfrm>
            <a:off x="7162800" y="685800"/>
            <a:ext cx="1219200" cy="555625"/>
          </a:xfrm>
          <a:prstGeom prst="rect">
            <a:avLst/>
          </a:prstGeom>
          <a:blipFill dpi="0" rotWithShape="1">
            <a:blip r:embed="rId3"/>
            <a:srcRect/>
            <a:stretch>
              <a:fillRect/>
            </a:stretch>
          </a:blipFill>
          <a:ln w="38100">
            <a:solidFill>
              <a:srgbClr val="33CC33"/>
            </a:solidFill>
            <a:miter lim="800000"/>
            <a:headEnd/>
            <a:tailEnd/>
          </a:ln>
        </p:spPr>
        <p:txBody>
          <a:bodyPr>
            <a:spAutoFit/>
          </a:bodyPr>
          <a:lstStyle/>
          <a:p>
            <a:pPr algn="ctr" rtl="1">
              <a:spcBef>
                <a:spcPct val="50000"/>
              </a:spcBef>
            </a:pPr>
            <a:fld id="{A527F388-AB78-4D37-B7E1-872347534E36}" type="datetime12">
              <a:rPr lang="ar-TN" sz="1400">
                <a:cs typeface="Times New Roman" pitchFamily="18" charset="0"/>
              </a:rPr>
              <a:pPr algn="ctr" rtl="1">
                <a:spcBef>
                  <a:spcPct val="50000"/>
                </a:spcBef>
              </a:pPr>
              <a:t>11-12-2013 8:28</a:t>
            </a:fld>
            <a:endParaRPr lang="en-US" sz="1400"/>
          </a:p>
        </p:txBody>
      </p:sp>
      <p:sp>
        <p:nvSpPr>
          <p:cNvPr id="23557" name="Oval 6" descr="webshots"/>
          <p:cNvSpPr>
            <a:spLocks noChangeArrowheads="1"/>
          </p:cNvSpPr>
          <p:nvPr/>
        </p:nvSpPr>
        <p:spPr bwMode="auto">
          <a:xfrm>
            <a:off x="152400" y="6400800"/>
            <a:ext cx="685800" cy="381000"/>
          </a:xfrm>
          <a:prstGeom prst="ellipse">
            <a:avLst/>
          </a:prstGeom>
          <a:blipFill dpi="0" rotWithShape="1">
            <a:blip r:embed="rId4" cstate="print"/>
            <a:srcRect/>
            <a:stretch>
              <a:fillRect/>
            </a:stretch>
          </a:blipFill>
          <a:ln w="25400" cap="sq">
            <a:solidFill>
              <a:schemeClr val="tx1"/>
            </a:solidFill>
            <a:miter lim="800000"/>
            <a:headEnd type="none" w="sm" len="sm"/>
            <a:tailEnd type="none" w="sm" len="sm"/>
          </a:ln>
        </p:spPr>
        <p:txBody>
          <a:bodyPr wrap="none" anchor="ctr"/>
          <a:lstStyle/>
          <a:p>
            <a:pPr algn="ctr" rtl="1"/>
            <a:r>
              <a:rPr lang="ar-TN">
                <a:cs typeface="Times New Roman" pitchFamily="18" charset="0"/>
              </a:rPr>
              <a:t>4</a:t>
            </a:r>
            <a:endParaRPr lang="fr-FR">
              <a:cs typeface="Times New Roman" pitchFamily="18" charset="0"/>
            </a:endParaRPr>
          </a:p>
        </p:txBody>
      </p:sp>
      <p:sp>
        <p:nvSpPr>
          <p:cNvPr id="23558" name="Oval 7" descr="webshots">
            <a:hlinkClick r:id="rId5" action="ppaction://hlinksldjump"/>
          </p:cNvPr>
          <p:cNvSpPr>
            <a:spLocks noChangeArrowheads="1"/>
          </p:cNvSpPr>
          <p:nvPr/>
        </p:nvSpPr>
        <p:spPr bwMode="auto">
          <a:xfrm>
            <a:off x="8305800" y="6400800"/>
            <a:ext cx="685800" cy="381000"/>
          </a:xfrm>
          <a:prstGeom prst="ellipse">
            <a:avLst/>
          </a:prstGeom>
          <a:blipFill dpi="0" rotWithShape="1">
            <a:blip r:embed="rId4" cstate="print"/>
            <a:srcRect/>
            <a:stretch>
              <a:fillRect/>
            </a:stretch>
          </a:blipFill>
          <a:ln w="25400" cap="sq">
            <a:solidFill>
              <a:schemeClr val="tx1"/>
            </a:solidFill>
            <a:miter lim="800000"/>
            <a:headEnd type="none" w="sm" len="sm"/>
            <a:tailEnd type="none" w="sm" len="sm"/>
          </a:ln>
        </p:spPr>
        <p:txBody>
          <a:bodyPr wrap="none" anchor="ctr"/>
          <a:lstStyle/>
          <a:p>
            <a:pPr algn="ctr" rtl="1"/>
            <a:r>
              <a:rPr lang="ar-SA" sz="1800"/>
              <a:t>الفهرس</a:t>
            </a:r>
            <a:endParaRPr lang="fr-FR" sz="1800"/>
          </a:p>
        </p:txBody>
      </p:sp>
      <p:sp>
        <p:nvSpPr>
          <p:cNvPr id="23562" name="Rectangle 11"/>
          <p:cNvSpPr>
            <a:spLocks noChangeArrowheads="1"/>
          </p:cNvSpPr>
          <p:nvPr/>
        </p:nvSpPr>
        <p:spPr bwMode="auto">
          <a:xfrm>
            <a:off x="2819400" y="1282700"/>
            <a:ext cx="996950" cy="490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3563" name="Rectangle 12"/>
          <p:cNvSpPr>
            <a:spLocks noChangeArrowheads="1"/>
          </p:cNvSpPr>
          <p:nvPr/>
        </p:nvSpPr>
        <p:spPr bwMode="auto">
          <a:xfrm>
            <a:off x="1824038" y="1282700"/>
            <a:ext cx="995362" cy="490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3565" name="Rectangle 14"/>
          <p:cNvSpPr>
            <a:spLocks noChangeArrowheads="1"/>
          </p:cNvSpPr>
          <p:nvPr/>
        </p:nvSpPr>
        <p:spPr bwMode="auto">
          <a:xfrm>
            <a:off x="4813300" y="919163"/>
            <a:ext cx="995363"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3566" name="Rectangle 15"/>
          <p:cNvSpPr>
            <a:spLocks noChangeArrowheads="1"/>
          </p:cNvSpPr>
          <p:nvPr/>
        </p:nvSpPr>
        <p:spPr bwMode="auto">
          <a:xfrm>
            <a:off x="3816350" y="919163"/>
            <a:ext cx="996950"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3567" name="Rectangle 16"/>
          <p:cNvSpPr>
            <a:spLocks noChangeArrowheads="1"/>
          </p:cNvSpPr>
          <p:nvPr/>
        </p:nvSpPr>
        <p:spPr bwMode="auto">
          <a:xfrm>
            <a:off x="2819400" y="919163"/>
            <a:ext cx="996950"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3568" name="Rectangle 17"/>
          <p:cNvSpPr>
            <a:spLocks noChangeArrowheads="1"/>
          </p:cNvSpPr>
          <p:nvPr/>
        </p:nvSpPr>
        <p:spPr bwMode="auto">
          <a:xfrm>
            <a:off x="1824038" y="919163"/>
            <a:ext cx="995362"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3571" name="Rectangle 20"/>
          <p:cNvSpPr>
            <a:spLocks noChangeArrowheads="1"/>
          </p:cNvSpPr>
          <p:nvPr/>
        </p:nvSpPr>
        <p:spPr bwMode="auto">
          <a:xfrm>
            <a:off x="4813300" y="554038"/>
            <a:ext cx="995363"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3575" name="Rectangle 24"/>
          <p:cNvSpPr>
            <a:spLocks noChangeArrowheads="1"/>
          </p:cNvSpPr>
          <p:nvPr/>
        </p:nvSpPr>
        <p:spPr bwMode="auto">
          <a:xfrm>
            <a:off x="684213" y="554038"/>
            <a:ext cx="1139825"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3576" name="Rectangle 25"/>
          <p:cNvSpPr>
            <a:spLocks noChangeArrowheads="1"/>
          </p:cNvSpPr>
          <p:nvPr/>
        </p:nvSpPr>
        <p:spPr bwMode="auto">
          <a:xfrm>
            <a:off x="5808663" y="190500"/>
            <a:ext cx="1139825" cy="363538"/>
          </a:xfrm>
          <a:prstGeom prst="rect">
            <a:avLst/>
          </a:prstGeom>
          <a:noFill/>
          <a:ln w="12700" cap="sq">
            <a:noFill/>
            <a:miter lim="800000"/>
            <a:headEnd/>
            <a:tailEnd/>
          </a:ln>
        </p:spPr>
        <p:txBody>
          <a:bodyPr anchor="ctr"/>
          <a:lstStyle/>
          <a:p>
            <a:pPr algn="ctr" rtl="1">
              <a:spcBef>
                <a:spcPct val="20000"/>
              </a:spcBef>
              <a:buSzPct val="85000"/>
            </a:pPr>
            <a:endParaRPr lang="fr-FR" sz="1400">
              <a:latin typeface="Arial" charset="0"/>
            </a:endParaRPr>
          </a:p>
        </p:txBody>
      </p:sp>
      <p:sp>
        <p:nvSpPr>
          <p:cNvPr id="23577" name="Rectangle 26"/>
          <p:cNvSpPr>
            <a:spLocks noChangeArrowheads="1"/>
          </p:cNvSpPr>
          <p:nvPr/>
        </p:nvSpPr>
        <p:spPr bwMode="auto">
          <a:xfrm>
            <a:off x="4813300" y="190500"/>
            <a:ext cx="995363" cy="363538"/>
          </a:xfrm>
          <a:prstGeom prst="rect">
            <a:avLst/>
          </a:prstGeom>
          <a:noFill/>
          <a:ln w="12700" cap="sq">
            <a:noFill/>
            <a:miter lim="800000"/>
            <a:headEnd/>
            <a:tailEnd/>
          </a:ln>
        </p:spPr>
        <p:txBody>
          <a:bodyPr anchor="ctr"/>
          <a:lstStyle/>
          <a:p>
            <a:pPr algn="ctr" rtl="1">
              <a:spcBef>
                <a:spcPct val="20000"/>
              </a:spcBef>
              <a:buSzPct val="85000"/>
            </a:pPr>
            <a:r>
              <a:rPr lang="ar-TN" sz="1400">
                <a:solidFill>
                  <a:srgbClr val="33CC33"/>
                </a:solidFill>
                <a:latin typeface="Arial" charset="0"/>
              </a:rPr>
              <a:t> </a:t>
            </a:r>
            <a:endParaRPr lang="fr-FR" sz="1400">
              <a:solidFill>
                <a:srgbClr val="33CC33"/>
              </a:solidFill>
              <a:latin typeface="Arial" charset="0"/>
            </a:endParaRPr>
          </a:p>
        </p:txBody>
      </p:sp>
      <p:sp>
        <p:nvSpPr>
          <p:cNvPr id="143404" name="Rectangle 44" descr="صحراء"/>
          <p:cNvSpPr>
            <a:spLocks noGrp="1" noChangeArrowheads="1"/>
          </p:cNvSpPr>
          <p:nvPr>
            <p:ph type="body" idx="1"/>
          </p:nvPr>
        </p:nvSpPr>
        <p:spPr>
          <a:xfrm>
            <a:off x="684213" y="1981200"/>
            <a:ext cx="7772400" cy="4114800"/>
          </a:xfrm>
          <a:ln w="47625">
            <a:solidFill>
              <a:srgbClr val="33CC33"/>
            </a:solidFill>
          </a:ln>
          <a:effectLst>
            <a:prstShdw prst="shdw17" dist="17961" dir="2700000">
              <a:srgbClr val="33CC33">
                <a:gamma/>
                <a:shade val="60000"/>
                <a:invGamma/>
              </a:srgbClr>
            </a:prstShdw>
          </a:effectLst>
        </p:spPr>
        <p:txBody>
          <a:bodyPr/>
          <a:lstStyle/>
          <a:p>
            <a:pPr marL="609600" indent="-609600">
              <a:buFontTx/>
              <a:buNone/>
              <a:defRPr/>
            </a:pPr>
            <a:r>
              <a:rPr lang="ar-SA" sz="2400" b="1">
                <a:solidFill>
                  <a:srgbClr val="33CC33"/>
                </a:solidFill>
                <a:latin typeface="Arial Black" pitchFamily="34" charset="0"/>
                <a:cs typeface="Traditional Arabic" pitchFamily="2" charset="-78"/>
              </a:rPr>
              <a:t>المشروع :</a:t>
            </a:r>
            <a:r>
              <a:rPr lang="ar-SA" sz="2400" b="1">
                <a:latin typeface="Arial Black" pitchFamily="34" charset="0"/>
                <a:cs typeface="Traditional Arabic" pitchFamily="2" charset="-78"/>
              </a:rPr>
              <a:t> </a:t>
            </a:r>
            <a:r>
              <a:rPr lang="ar-TN" sz="2400" b="1">
                <a:latin typeface="Arial Black" pitchFamily="34" charset="0"/>
                <a:cs typeface="Traditional Arabic" pitchFamily="2" charset="-78"/>
              </a:rPr>
              <a:t> </a:t>
            </a:r>
            <a:r>
              <a:rPr lang="ar-TN" sz="2400" b="1">
                <a:solidFill>
                  <a:schemeClr val="hlink"/>
                </a:solidFill>
                <a:latin typeface="Arial Black" pitchFamily="34" charset="0"/>
                <a:cs typeface="Traditional Arabic" pitchFamily="2" charset="-78"/>
              </a:rPr>
              <a:t>عرض حول المدن السياحية التونسية </a:t>
            </a:r>
            <a:endParaRPr lang="fr-FR" sz="2400" b="1">
              <a:solidFill>
                <a:schemeClr val="hlink"/>
              </a:solidFill>
              <a:latin typeface="Arial Black" pitchFamily="34" charset="0"/>
              <a:cs typeface="Traditional Arabic" pitchFamily="2" charset="-78"/>
            </a:endParaRPr>
          </a:p>
          <a:p>
            <a:pPr marL="609600" indent="-609600">
              <a:buFontTx/>
              <a:buNone/>
              <a:defRPr/>
            </a:pPr>
            <a:r>
              <a:rPr lang="ar-TN" sz="2400" b="1">
                <a:latin typeface="Arial Black" pitchFamily="34" charset="0"/>
                <a:cs typeface="Traditional Arabic" pitchFamily="2" charset="-78"/>
              </a:rPr>
              <a:t>  </a:t>
            </a:r>
            <a:r>
              <a:rPr lang="ar-SA" sz="2400" b="1">
                <a:solidFill>
                  <a:srgbClr val="33CC33"/>
                </a:solidFill>
                <a:latin typeface="Arial Black" pitchFamily="34" charset="0"/>
                <a:cs typeface="Traditional Arabic" pitchFamily="2" charset="-78"/>
              </a:rPr>
              <a:t>الحصّة :</a:t>
            </a:r>
            <a:r>
              <a:rPr lang="ar-SA" sz="2400" b="1">
                <a:latin typeface="Arial Black" pitchFamily="34" charset="0"/>
                <a:cs typeface="Traditional Arabic" pitchFamily="2" charset="-78"/>
              </a:rPr>
              <a:t> الأولى    </a:t>
            </a:r>
          </a:p>
          <a:p>
            <a:pPr marL="609600" indent="-609600">
              <a:buFontTx/>
              <a:buNone/>
              <a:defRPr/>
            </a:pPr>
            <a:r>
              <a:rPr lang="ar-SA" sz="2400" b="1">
                <a:solidFill>
                  <a:srgbClr val="33CC33"/>
                </a:solidFill>
                <a:latin typeface="Arial Black" pitchFamily="34" charset="0"/>
                <a:cs typeface="Traditional Arabic" pitchFamily="2" charset="-78"/>
              </a:rPr>
              <a:t>الكفاية المستهدفة :</a:t>
            </a:r>
            <a:r>
              <a:rPr lang="ar-SA" sz="2400" b="1">
                <a:latin typeface="Arial Black" pitchFamily="34" charset="0"/>
                <a:cs typeface="Traditional Arabic" pitchFamily="2" charset="-78"/>
              </a:rPr>
              <a:t> يتحكم المتعلم في استعمال التّقنيّة اللاّزمة لتكنولوجيات المعلومات والاتّصال</a:t>
            </a:r>
            <a:r>
              <a:rPr lang="fr-FR" sz="2400" b="1">
                <a:latin typeface="Arial Black" pitchFamily="34" charset="0"/>
                <a:cs typeface="Traditional Arabic" pitchFamily="2" charset="-78"/>
              </a:rPr>
              <a:t> .</a:t>
            </a:r>
            <a:r>
              <a:rPr lang="ar-TN" sz="2400" b="1">
                <a:latin typeface="Arial Black" pitchFamily="34" charset="0"/>
                <a:cs typeface="Traditional Arabic" pitchFamily="2" charset="-78"/>
              </a:rPr>
              <a:t> </a:t>
            </a:r>
          </a:p>
          <a:p>
            <a:pPr marL="609600" indent="-609600">
              <a:buFontTx/>
              <a:buNone/>
              <a:defRPr/>
            </a:pPr>
            <a:r>
              <a:rPr lang="ar-SA" sz="2400" b="1">
                <a:solidFill>
                  <a:srgbClr val="33CC33"/>
                </a:solidFill>
                <a:latin typeface="Arial Black" pitchFamily="34" charset="0"/>
                <a:cs typeface="Traditional Arabic" pitchFamily="2" charset="-78"/>
              </a:rPr>
              <a:t>الهدف المميّز :</a:t>
            </a:r>
            <a:r>
              <a:rPr lang="ar-SA" sz="2400" b="1">
                <a:latin typeface="Arial Black" pitchFamily="34" charset="0"/>
                <a:cs typeface="Traditional Arabic" pitchFamily="2" charset="-78"/>
              </a:rPr>
              <a:t> </a:t>
            </a:r>
            <a:r>
              <a:rPr lang="ar-TN" sz="2400" b="1">
                <a:latin typeface="Arial Black" pitchFamily="34" charset="0"/>
                <a:cs typeface="Traditional Arabic" pitchFamily="2" charset="-78"/>
              </a:rPr>
              <a:t> </a:t>
            </a:r>
            <a:r>
              <a:rPr lang="fr-FR" sz="2400" b="1">
                <a:latin typeface="Arial Black" pitchFamily="34" charset="0"/>
                <a:cs typeface="Traditional Arabic" pitchFamily="2" charset="-78"/>
              </a:rPr>
              <a:t> </a:t>
            </a:r>
            <a:r>
              <a:rPr lang="ar-SA" sz="2400" b="1">
                <a:effectLst>
                  <a:outerShdw blurRad="38100" dist="38100" dir="2700000" algn="tl">
                    <a:srgbClr val="000000"/>
                  </a:outerShdw>
                </a:effectLst>
                <a:latin typeface="Arial Black" pitchFamily="34" charset="0"/>
                <a:cs typeface="Traditional Arabic" pitchFamily="2" charset="-78"/>
              </a:rPr>
              <a:t>اختيار تقنية العرض و جمع المعلومات .</a:t>
            </a:r>
            <a:r>
              <a:rPr lang="en-US" sz="2400">
                <a:latin typeface="Arial Black" pitchFamily="34" charset="0"/>
                <a:cs typeface="Traditional Arabic" pitchFamily="2" charset="-78"/>
              </a:rPr>
              <a:t> </a:t>
            </a:r>
            <a:endParaRPr lang="ar-TN" sz="2400" b="1">
              <a:latin typeface="Arial Black" pitchFamily="34" charset="0"/>
              <a:cs typeface="Traditional Arabic" pitchFamily="2" charset="-78"/>
            </a:endParaRPr>
          </a:p>
          <a:p>
            <a:pPr marL="609600" indent="-609600">
              <a:buFontTx/>
              <a:buNone/>
              <a:defRPr/>
            </a:pPr>
            <a:r>
              <a:rPr lang="ar-SA" sz="2400" b="1">
                <a:solidFill>
                  <a:srgbClr val="33CC33"/>
                </a:solidFill>
                <a:latin typeface="Arial Black" pitchFamily="34" charset="0"/>
                <a:cs typeface="Traditional Arabic" pitchFamily="2" charset="-78"/>
              </a:rPr>
              <a:t>المحتوى</a:t>
            </a:r>
            <a:r>
              <a:rPr lang="ar-TN" sz="2400" b="1">
                <a:solidFill>
                  <a:srgbClr val="33CC33"/>
                </a:solidFill>
                <a:latin typeface="Arial Black" pitchFamily="34" charset="0"/>
                <a:cs typeface="Traditional Arabic" pitchFamily="2" charset="-78"/>
              </a:rPr>
              <a:t> </a:t>
            </a:r>
            <a:r>
              <a:rPr lang="fr-FR" sz="2400" b="1">
                <a:solidFill>
                  <a:srgbClr val="33CC33"/>
                </a:solidFill>
                <a:latin typeface="Arial Black" pitchFamily="34" charset="0"/>
                <a:cs typeface="Traditional Arabic" pitchFamily="2" charset="-78"/>
              </a:rPr>
              <a:t> :</a:t>
            </a:r>
            <a:r>
              <a:rPr lang="ar-TN" sz="2400" b="1">
                <a:latin typeface="Arial Black" pitchFamily="34" charset="0"/>
                <a:cs typeface="Traditional Arabic" pitchFamily="2" charset="-78"/>
              </a:rPr>
              <a:t>   </a:t>
            </a:r>
            <a:r>
              <a:rPr lang="ar-SA" sz="2400" b="1">
                <a:effectLst>
                  <a:outerShdw blurRad="38100" dist="38100" dir="2700000" algn="tl">
                    <a:srgbClr val="000000"/>
                  </a:outerShdw>
                </a:effectLst>
                <a:latin typeface="Arial Black" pitchFamily="34" charset="0"/>
                <a:cs typeface="Traditional Arabic" pitchFamily="2" charset="-78"/>
              </a:rPr>
              <a:t>تحديد موضوع العرض وضبط جوانبه : المدن السياحية التونسية و خصوصيات كل مدينة , تبادل وجهات النظر و التصورات لنوعية العرض وطرق انجازه , إنشاء مجلد تحفظ فيه الأعمال المنجزة</a:t>
            </a:r>
            <a:r>
              <a:rPr lang="en-US" sz="2400">
                <a:latin typeface="Arial Black" pitchFamily="34" charset="0"/>
                <a:cs typeface="Traditional Arabic" pitchFamily="2" charset="-78"/>
              </a:rPr>
              <a:t> </a:t>
            </a:r>
            <a:r>
              <a:rPr lang="ar-TN" sz="2400">
                <a:latin typeface="Arial Black" pitchFamily="34" charset="0"/>
                <a:cs typeface="Traditional Arabic" pitchFamily="2" charset="-78"/>
              </a:rPr>
              <a:t> </a:t>
            </a:r>
            <a:endParaRPr lang="ar-TN" sz="2400" b="1">
              <a:latin typeface="Arial Black" pitchFamily="34" charset="0"/>
              <a:cs typeface="Traditional Arabic" pitchFamily="2" charset="-78"/>
            </a:endParaRPr>
          </a:p>
          <a:p>
            <a:pPr marL="609600" indent="-609600">
              <a:buFontTx/>
              <a:buNone/>
              <a:defRPr/>
            </a:pPr>
            <a:r>
              <a:rPr lang="ar-SA" sz="2400" b="1">
                <a:solidFill>
                  <a:srgbClr val="33CC33"/>
                </a:solidFill>
                <a:latin typeface="Arial Black" pitchFamily="34" charset="0"/>
                <a:cs typeface="Traditional Arabic" pitchFamily="2" charset="-78"/>
              </a:rPr>
              <a:t>هدف الحصّة :</a:t>
            </a:r>
            <a:r>
              <a:rPr lang="ar-SA" sz="2400" b="1">
                <a:latin typeface="Arial Black" pitchFamily="34" charset="0"/>
                <a:cs typeface="Traditional Arabic" pitchFamily="2" charset="-78"/>
              </a:rPr>
              <a:t> </a:t>
            </a:r>
            <a:r>
              <a:rPr lang="ar-TN" sz="2400" b="1">
                <a:latin typeface="Arial Black" pitchFamily="34" charset="0"/>
                <a:cs typeface="Traditional Arabic" pitchFamily="2" charset="-78"/>
              </a:rPr>
              <a:t> </a:t>
            </a:r>
            <a:r>
              <a:rPr lang="ar-SA" sz="2400" b="1">
                <a:effectLst>
                  <a:outerShdw blurRad="38100" dist="38100" dir="2700000" algn="tl">
                    <a:srgbClr val="000000"/>
                  </a:outerShdw>
                </a:effectLst>
                <a:latin typeface="Arial Black" pitchFamily="34" charset="0"/>
                <a:cs typeface="Traditional Arabic" pitchFamily="2" charset="-78"/>
              </a:rPr>
              <a:t>أن تكون المتعلّم قادرا على إنشاء مجلد وتسميته والحفظ فيه </a:t>
            </a:r>
            <a:endParaRPr lang="ar-SA" sz="2400">
              <a:latin typeface="Arial Black" pitchFamily="34" charset="0"/>
              <a:cs typeface="Traditional Arabic" pitchFamily="2" charset="-78"/>
            </a:endParaRPr>
          </a:p>
        </p:txBody>
      </p:sp>
      <p:sp>
        <p:nvSpPr>
          <p:cNvPr id="143403" name="AutoShape 43" descr="webshots">
            <a:hlinkClick r:id="rId6" action="ppaction://hlinkfile"/>
          </p:cNvPr>
          <p:cNvSpPr>
            <a:spLocks noChangeArrowheads="1"/>
          </p:cNvSpPr>
          <p:nvPr/>
        </p:nvSpPr>
        <p:spPr bwMode="auto">
          <a:xfrm>
            <a:off x="982663" y="5805488"/>
            <a:ext cx="2220912" cy="533400"/>
          </a:xfrm>
          <a:prstGeom prst="flowChartTerminator">
            <a:avLst/>
          </a:prstGeom>
          <a:blipFill dpi="0" rotWithShape="0">
            <a:blip r:embed="rId7"/>
            <a:srcRect/>
            <a:stretch>
              <a:fillRect/>
            </a:stretch>
          </a:blipFill>
          <a:ln w="47625">
            <a:solidFill>
              <a:srgbClr val="33CC33"/>
            </a:solidFill>
            <a:miter lim="800000"/>
            <a:headEnd/>
            <a:tailEnd/>
          </a:ln>
          <a:effectLst>
            <a:prstShdw prst="shdw17" dist="17961" dir="2700000">
              <a:srgbClr val="1F7A1F"/>
            </a:prstShdw>
          </a:effectLst>
        </p:spPr>
        <p:txBody>
          <a:bodyPr wrap="none" anchor="ctr"/>
          <a:lstStyle/>
          <a:p>
            <a:pPr algn="ctr" rtl="1"/>
            <a:r>
              <a:rPr lang="ar-TN" sz="2800">
                <a:cs typeface="Traditional Arabic" pitchFamily="2" charset="-78"/>
              </a:rPr>
              <a:t>جذاذة النّشاط</a:t>
            </a:r>
            <a:endParaRPr lang="fr-FR" sz="2800">
              <a:cs typeface="Traditional Arabic" pitchFamily="2" charset="-78"/>
            </a:endParaRPr>
          </a:p>
        </p:txBody>
      </p:sp>
      <p:sp>
        <p:nvSpPr>
          <p:cNvPr id="20" name="AutoShape 234">
            <a:hlinkClick r:id="rId8" action="ppaction://hlinkfile"/>
          </p:cNvPr>
          <p:cNvSpPr>
            <a:spLocks noChangeArrowheads="1"/>
          </p:cNvSpPr>
          <p:nvPr/>
        </p:nvSpPr>
        <p:spPr bwMode="auto">
          <a:xfrm>
            <a:off x="5643570" y="5786454"/>
            <a:ext cx="2220912" cy="533400"/>
          </a:xfrm>
          <a:prstGeom prst="flowChartTerminator">
            <a:avLst/>
          </a:prstGeom>
          <a:gradFill rotWithShape="0">
            <a:gsLst>
              <a:gs pos="0">
                <a:schemeClr val="accent1"/>
              </a:gs>
              <a:gs pos="100000">
                <a:schemeClr val="accent1">
                  <a:gamma/>
                  <a:shade val="36078"/>
                  <a:invGamma/>
                </a:schemeClr>
              </a:gs>
            </a:gsLst>
            <a:path path="shape">
              <a:fillToRect l="50000" t="50000" r="50000" b="50000"/>
            </a:path>
          </a:gradFill>
          <a:ln w="47625">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rtl="1">
              <a:defRPr/>
            </a:pPr>
            <a:endParaRPr lang="fr-FR" sz="2800" dirty="0">
              <a:cs typeface="Times New Roman" pitchFamily="18" charset="0"/>
            </a:endParaRPr>
          </a:p>
        </p:txBody>
      </p:sp>
      <p:graphicFrame>
        <p:nvGraphicFramePr>
          <p:cNvPr id="21" name="Tableau 20"/>
          <p:cNvGraphicFramePr>
            <a:graphicFrameLocks noGrp="1"/>
          </p:cNvGraphicFramePr>
          <p:nvPr/>
        </p:nvGraphicFramePr>
        <p:xfrm>
          <a:off x="642910" y="285728"/>
          <a:ext cx="6096000" cy="1371600"/>
        </p:xfrm>
        <a:graphic>
          <a:graphicData uri="http://schemas.openxmlformats.org/drawingml/2006/table">
            <a:tbl>
              <a:tblPr rtl="1" firstRow="1" bandRow="1">
                <a:tableStyleId>{073A0DAA-6AF3-43AB-8588-CEC1D06C72B9}</a:tableStyleId>
              </a:tblPr>
              <a:tblGrid>
                <a:gridCol w="1527784"/>
                <a:gridCol w="1520216"/>
                <a:gridCol w="762000"/>
                <a:gridCol w="762000"/>
                <a:gridCol w="1524000"/>
              </a:tblGrid>
              <a:tr h="370840">
                <a:tc>
                  <a:txBody>
                    <a:bodyPr/>
                    <a:lstStyle/>
                    <a:p>
                      <a:pPr algn="ctr" rtl="1"/>
                      <a:endParaRPr lang="ar-SA" dirty="0"/>
                    </a:p>
                  </a:txBody>
                  <a:tcPr>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1"/>
                      <a:r>
                        <a:rPr lang="ar-SA" sz="2400" dirty="0" smtClean="0"/>
                        <a:t>14</a:t>
                      </a:r>
                      <a:r>
                        <a:rPr lang="ar-SA" sz="2400" baseline="0" dirty="0" smtClean="0"/>
                        <a:t> - 15</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gridSpan="2">
                  <a:txBody>
                    <a:bodyPr/>
                    <a:lstStyle/>
                    <a:p>
                      <a:pPr algn="ctr" rtl="1"/>
                      <a:r>
                        <a:rPr lang="ar-SA" sz="2400" dirty="0" smtClean="0"/>
                        <a:t>15 - 16</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rtl="1"/>
                      <a:endParaRPr lang="ar-SA"/>
                    </a:p>
                  </a:txBody>
                  <a:tcPr/>
                </a:tc>
                <a:tc>
                  <a:txBody>
                    <a:bodyPr/>
                    <a:lstStyle/>
                    <a:p>
                      <a:pPr algn="ctr" rtl="1"/>
                      <a:r>
                        <a:rPr lang="ar-SA" sz="2400" dirty="0" smtClean="0"/>
                        <a:t>16 - 17</a:t>
                      </a:r>
                      <a:endParaRPr lang="ar-SA" sz="2400" b="1" dirty="0"/>
                    </a:p>
                  </a:txBody>
                  <a:tcPr>
                    <a:lnL w="38100" cap="flat" cmpd="sng" algn="ctr">
                      <a:solidFill>
                        <a:schemeClr val="tx1"/>
                      </a:solidFill>
                      <a:prstDash val="solid"/>
                      <a:round/>
                      <a:headEnd type="none" w="med" len="med"/>
                      <a:tailEnd type="none" w="med" len="med"/>
                    </a:lnL>
                    <a:solidFill>
                      <a:schemeClr val="accent1">
                        <a:lumMod val="75000"/>
                      </a:schemeClr>
                    </a:solidFill>
                  </a:tcPr>
                </a:tc>
              </a:tr>
              <a:tr h="370840">
                <a:tc>
                  <a:txBody>
                    <a:bodyPr/>
                    <a:lstStyle/>
                    <a:p>
                      <a:pPr algn="ctr" rtl="1"/>
                      <a:r>
                        <a:rPr lang="ar-SA" sz="2400" b="1" dirty="0" smtClean="0"/>
                        <a:t>الاثنين </a:t>
                      </a:r>
                      <a:endParaRPr lang="ar-SA" sz="2400"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1"/>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rtl="1"/>
                      <a:r>
                        <a:rPr lang="ar-SA" sz="2400" b="1" dirty="0" smtClean="0"/>
                        <a:t>6ب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rtl="1"/>
                      <a:endParaRPr lang="ar-SA"/>
                    </a:p>
                  </a:txBody>
                  <a:tcPr/>
                </a:tc>
                <a:tc>
                  <a:txBody>
                    <a:bodyPr/>
                    <a:lstStyle/>
                    <a:p>
                      <a:pPr algn="ctr" rtl="1"/>
                      <a:r>
                        <a:rPr lang="ar-SA" sz="2400" b="1" dirty="0" smtClean="0"/>
                        <a:t>6 </a:t>
                      </a:r>
                      <a:r>
                        <a:rPr lang="ar-SA" sz="2400" b="1" dirty="0" err="1" smtClean="0"/>
                        <a:t>ب</a:t>
                      </a:r>
                      <a:endParaRPr lang="ar-SA" sz="2400"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algn="ctr" rtl="1"/>
                      <a:r>
                        <a:rPr lang="ar-SA" sz="2400" b="1" dirty="0" smtClean="0"/>
                        <a:t>الأربعاء </a:t>
                      </a:r>
                      <a:endParaRPr lang="ar-SA"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15" presetClass="entr" presetSubtype="0" fill="hold" grpId="0" nodeType="afterEffect">
                                  <p:stCondLst>
                                    <p:cond delay="0"/>
                                  </p:stCondLst>
                                  <p:childTnLst>
                                    <p:set>
                                      <p:cBhvr>
                                        <p:cTn id="6" dur="1" fill="hold">
                                          <p:stCondLst>
                                            <p:cond delay="0"/>
                                          </p:stCondLst>
                                        </p:cTn>
                                        <p:tgtEl>
                                          <p:spTgt spid="143404">
                                            <p:txEl>
                                              <p:pRg st="0" end="0"/>
                                            </p:txEl>
                                          </p:spTgt>
                                        </p:tgtEl>
                                        <p:attrNameLst>
                                          <p:attrName>style.visibility</p:attrName>
                                        </p:attrNameLst>
                                      </p:cBhvr>
                                      <p:to>
                                        <p:strVal val="visible"/>
                                      </p:to>
                                    </p:set>
                                    <p:anim calcmode="lin" valueType="num">
                                      <p:cBhvr>
                                        <p:cTn id="7" dur="1000" fill="hold"/>
                                        <p:tgtEl>
                                          <p:spTgt spid="14340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340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4340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40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5" presetClass="entr" presetSubtype="0" fill="hold" grpId="0" nodeType="afterEffect">
                                  <p:stCondLst>
                                    <p:cond delay="0"/>
                                  </p:stCondLst>
                                  <p:childTnLst>
                                    <p:set>
                                      <p:cBhvr>
                                        <p:cTn id="13" dur="1" fill="hold">
                                          <p:stCondLst>
                                            <p:cond delay="0"/>
                                          </p:stCondLst>
                                        </p:cTn>
                                        <p:tgtEl>
                                          <p:spTgt spid="143404">
                                            <p:txEl>
                                              <p:pRg st="1" end="1"/>
                                            </p:txEl>
                                          </p:spTgt>
                                        </p:tgtEl>
                                        <p:attrNameLst>
                                          <p:attrName>style.visibility</p:attrName>
                                        </p:attrNameLst>
                                      </p:cBhvr>
                                      <p:to>
                                        <p:strVal val="visible"/>
                                      </p:to>
                                    </p:set>
                                    <p:anim calcmode="lin" valueType="num">
                                      <p:cBhvr>
                                        <p:cTn id="14" dur="1000" fill="hold"/>
                                        <p:tgtEl>
                                          <p:spTgt spid="143404">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43404">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14340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4340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3000"/>
                            </p:stCondLst>
                            <p:childTnLst>
                              <p:par>
                                <p:cTn id="19" presetID="15" presetClass="entr" presetSubtype="0" fill="hold" grpId="0" nodeType="afterEffect">
                                  <p:stCondLst>
                                    <p:cond delay="0"/>
                                  </p:stCondLst>
                                  <p:childTnLst>
                                    <p:set>
                                      <p:cBhvr>
                                        <p:cTn id="20" dur="1" fill="hold">
                                          <p:stCondLst>
                                            <p:cond delay="0"/>
                                          </p:stCondLst>
                                        </p:cTn>
                                        <p:tgtEl>
                                          <p:spTgt spid="143404">
                                            <p:txEl>
                                              <p:pRg st="2" end="2"/>
                                            </p:txEl>
                                          </p:spTgt>
                                        </p:tgtEl>
                                        <p:attrNameLst>
                                          <p:attrName>style.visibility</p:attrName>
                                        </p:attrNameLst>
                                      </p:cBhvr>
                                      <p:to>
                                        <p:strVal val="visible"/>
                                      </p:to>
                                    </p:set>
                                    <p:anim calcmode="lin" valueType="num">
                                      <p:cBhvr>
                                        <p:cTn id="21" dur="1000" fill="hold"/>
                                        <p:tgtEl>
                                          <p:spTgt spid="143404">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43404">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14340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4340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4000"/>
                            </p:stCondLst>
                            <p:childTnLst>
                              <p:par>
                                <p:cTn id="26" presetID="15" presetClass="entr" presetSubtype="0" fill="hold" grpId="0" nodeType="afterEffect">
                                  <p:stCondLst>
                                    <p:cond delay="0"/>
                                  </p:stCondLst>
                                  <p:childTnLst>
                                    <p:set>
                                      <p:cBhvr>
                                        <p:cTn id="27" dur="1" fill="hold">
                                          <p:stCondLst>
                                            <p:cond delay="0"/>
                                          </p:stCondLst>
                                        </p:cTn>
                                        <p:tgtEl>
                                          <p:spTgt spid="143404">
                                            <p:txEl>
                                              <p:pRg st="3" end="3"/>
                                            </p:txEl>
                                          </p:spTgt>
                                        </p:tgtEl>
                                        <p:attrNameLst>
                                          <p:attrName>style.visibility</p:attrName>
                                        </p:attrNameLst>
                                      </p:cBhvr>
                                      <p:to>
                                        <p:strVal val="visible"/>
                                      </p:to>
                                    </p:set>
                                    <p:anim calcmode="lin" valueType="num">
                                      <p:cBhvr>
                                        <p:cTn id="28" dur="1000" fill="hold"/>
                                        <p:tgtEl>
                                          <p:spTgt spid="143404">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143404">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143404">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43404">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5000"/>
                            </p:stCondLst>
                            <p:childTnLst>
                              <p:par>
                                <p:cTn id="33" presetID="15" presetClass="entr" presetSubtype="0" fill="hold" grpId="0" nodeType="afterEffect">
                                  <p:stCondLst>
                                    <p:cond delay="0"/>
                                  </p:stCondLst>
                                  <p:childTnLst>
                                    <p:set>
                                      <p:cBhvr>
                                        <p:cTn id="34" dur="1" fill="hold">
                                          <p:stCondLst>
                                            <p:cond delay="0"/>
                                          </p:stCondLst>
                                        </p:cTn>
                                        <p:tgtEl>
                                          <p:spTgt spid="143404">
                                            <p:txEl>
                                              <p:pRg st="4" end="4"/>
                                            </p:txEl>
                                          </p:spTgt>
                                        </p:tgtEl>
                                        <p:attrNameLst>
                                          <p:attrName>style.visibility</p:attrName>
                                        </p:attrNameLst>
                                      </p:cBhvr>
                                      <p:to>
                                        <p:strVal val="visible"/>
                                      </p:to>
                                    </p:set>
                                    <p:anim calcmode="lin" valueType="num">
                                      <p:cBhvr>
                                        <p:cTn id="35" dur="1000" fill="hold"/>
                                        <p:tgtEl>
                                          <p:spTgt spid="143404">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143404">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143404">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43404">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6000"/>
                            </p:stCondLst>
                            <p:childTnLst>
                              <p:par>
                                <p:cTn id="40" presetID="15" presetClass="entr" presetSubtype="0" fill="hold" grpId="0" nodeType="afterEffect">
                                  <p:stCondLst>
                                    <p:cond delay="0"/>
                                  </p:stCondLst>
                                  <p:childTnLst>
                                    <p:set>
                                      <p:cBhvr>
                                        <p:cTn id="41" dur="1" fill="hold">
                                          <p:stCondLst>
                                            <p:cond delay="0"/>
                                          </p:stCondLst>
                                        </p:cTn>
                                        <p:tgtEl>
                                          <p:spTgt spid="143404">
                                            <p:txEl>
                                              <p:pRg st="5" end="5"/>
                                            </p:txEl>
                                          </p:spTgt>
                                        </p:tgtEl>
                                        <p:attrNameLst>
                                          <p:attrName>style.visibility</p:attrName>
                                        </p:attrNameLst>
                                      </p:cBhvr>
                                      <p:to>
                                        <p:strVal val="visible"/>
                                      </p:to>
                                    </p:set>
                                    <p:anim calcmode="lin" valueType="num">
                                      <p:cBhvr>
                                        <p:cTn id="42" dur="1000" fill="hold"/>
                                        <p:tgtEl>
                                          <p:spTgt spid="143404">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143404">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143404">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43404">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7000"/>
                            </p:stCondLst>
                            <p:childTnLst>
                              <p:par>
                                <p:cTn id="47" presetID="15" presetClass="entr" presetSubtype="0" fill="hold" grpId="0" nodeType="afterEffect">
                                  <p:stCondLst>
                                    <p:cond delay="0"/>
                                  </p:stCondLst>
                                  <p:childTnLst>
                                    <p:set>
                                      <p:cBhvr>
                                        <p:cTn id="48" dur="1" fill="hold">
                                          <p:stCondLst>
                                            <p:cond delay="0"/>
                                          </p:stCondLst>
                                        </p:cTn>
                                        <p:tgtEl>
                                          <p:spTgt spid="143403"/>
                                        </p:tgtEl>
                                        <p:attrNameLst>
                                          <p:attrName>style.visibility</p:attrName>
                                        </p:attrNameLst>
                                      </p:cBhvr>
                                      <p:to>
                                        <p:strVal val="visible"/>
                                      </p:to>
                                    </p:set>
                                    <p:anim calcmode="lin" valueType="num">
                                      <p:cBhvr>
                                        <p:cTn id="49" dur="1000" fill="hold"/>
                                        <p:tgtEl>
                                          <p:spTgt spid="143403"/>
                                        </p:tgtEl>
                                        <p:attrNameLst>
                                          <p:attrName>ppt_w</p:attrName>
                                        </p:attrNameLst>
                                      </p:cBhvr>
                                      <p:tavLst>
                                        <p:tav tm="0">
                                          <p:val>
                                            <p:fltVal val="0"/>
                                          </p:val>
                                        </p:tav>
                                        <p:tav tm="100000">
                                          <p:val>
                                            <p:strVal val="#ppt_w"/>
                                          </p:val>
                                        </p:tav>
                                      </p:tavLst>
                                    </p:anim>
                                    <p:anim calcmode="lin" valueType="num">
                                      <p:cBhvr>
                                        <p:cTn id="50" dur="1000" fill="hold"/>
                                        <p:tgtEl>
                                          <p:spTgt spid="143403"/>
                                        </p:tgtEl>
                                        <p:attrNameLst>
                                          <p:attrName>ppt_h</p:attrName>
                                        </p:attrNameLst>
                                      </p:cBhvr>
                                      <p:tavLst>
                                        <p:tav tm="0">
                                          <p:val>
                                            <p:fltVal val="0"/>
                                          </p:val>
                                        </p:tav>
                                        <p:tav tm="100000">
                                          <p:val>
                                            <p:strVal val="#ppt_h"/>
                                          </p:val>
                                        </p:tav>
                                      </p:tavLst>
                                    </p:anim>
                                    <p:anim calcmode="lin" valueType="num">
                                      <p:cBhvr>
                                        <p:cTn id="51" dur="1000" fill="hold"/>
                                        <p:tgtEl>
                                          <p:spTgt spid="143403"/>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43403"/>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8000"/>
                            </p:stCondLst>
                            <p:childTnLst>
                              <p:par>
                                <p:cTn id="54" presetID="15" presetClass="entr" presetSubtype="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1000" fill="hold"/>
                                        <p:tgtEl>
                                          <p:spTgt spid="20"/>
                                        </p:tgtEl>
                                        <p:attrNameLst>
                                          <p:attrName>ppt_w</p:attrName>
                                        </p:attrNameLst>
                                      </p:cBhvr>
                                      <p:tavLst>
                                        <p:tav tm="0">
                                          <p:val>
                                            <p:fltVal val="0"/>
                                          </p:val>
                                        </p:tav>
                                        <p:tav tm="100000">
                                          <p:val>
                                            <p:strVal val="#ppt_w"/>
                                          </p:val>
                                        </p:tav>
                                      </p:tavLst>
                                    </p:anim>
                                    <p:anim calcmode="lin" valueType="num">
                                      <p:cBhvr>
                                        <p:cTn id="57" dur="1000" fill="hold"/>
                                        <p:tgtEl>
                                          <p:spTgt spid="20"/>
                                        </p:tgtEl>
                                        <p:attrNameLst>
                                          <p:attrName>ppt_h</p:attrName>
                                        </p:attrNameLst>
                                      </p:cBhvr>
                                      <p:tavLst>
                                        <p:tav tm="0">
                                          <p:val>
                                            <p:fltVal val="0"/>
                                          </p:val>
                                        </p:tav>
                                        <p:tav tm="100000">
                                          <p:val>
                                            <p:strVal val="#ppt_h"/>
                                          </p:val>
                                        </p:tav>
                                      </p:tavLst>
                                    </p:anim>
                                    <p:anim calcmode="lin" valueType="num">
                                      <p:cBhvr>
                                        <p:cTn id="58"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4" grpId="0" build="p" autoUpdateAnimBg="0" advAuto="0"/>
      <p:bldP spid="143403" grpId="0" animBg="1" autoUpdateAnimBg="0"/>
      <p:bldP spid="20"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4"/>
          <p:cNvSpPr>
            <a:spLocks noGrp="1" noChangeArrowheads="1"/>
          </p:cNvSpPr>
          <p:nvPr>
            <p:ph type="sldNum" sz="quarter" idx="12"/>
          </p:nvPr>
        </p:nvSpPr>
        <p:spPr>
          <a:ln/>
        </p:spPr>
        <p:txBody>
          <a:bodyPr/>
          <a:lstStyle/>
          <a:p>
            <a:pPr>
              <a:defRPr/>
            </a:pPr>
            <a:fld id="{D8F31C2D-4D38-4A34-B860-5613DA9561F2}" type="slidenum">
              <a:rPr lang="en-US"/>
              <a:pPr>
                <a:defRPr/>
              </a:pPr>
              <a:t>7</a:t>
            </a:fld>
            <a:endParaRPr lang="en-US"/>
          </a:p>
        </p:txBody>
      </p:sp>
      <p:pic>
        <p:nvPicPr>
          <p:cNvPr id="24579" name="Picture 3" descr="webshots"/>
          <p:cNvPicPr>
            <a:picLocks noChangeAspect="1" noChangeArrowheads="1"/>
          </p:cNvPicPr>
          <p:nvPr/>
        </p:nvPicPr>
        <p:blipFill>
          <a:blip r:embed="rId2"/>
          <a:srcRect/>
          <a:stretch>
            <a:fillRect/>
          </a:stretch>
        </p:blipFill>
        <p:spPr bwMode="auto">
          <a:xfrm>
            <a:off x="684213" y="1989138"/>
            <a:ext cx="7775575" cy="4152900"/>
          </a:xfrm>
          <a:prstGeom prst="rect">
            <a:avLst/>
          </a:prstGeom>
          <a:noFill/>
          <a:ln w="9525">
            <a:noFill/>
            <a:miter lim="800000"/>
            <a:headEnd/>
            <a:tailEnd/>
          </a:ln>
        </p:spPr>
      </p:pic>
      <p:sp>
        <p:nvSpPr>
          <p:cNvPr id="24580" name="Text Box 4" descr="webshots"/>
          <p:cNvSpPr txBox="1">
            <a:spLocks noChangeArrowheads="1"/>
          </p:cNvSpPr>
          <p:nvPr/>
        </p:nvSpPr>
        <p:spPr bwMode="auto">
          <a:xfrm>
            <a:off x="7162800" y="685800"/>
            <a:ext cx="1219200" cy="555625"/>
          </a:xfrm>
          <a:prstGeom prst="rect">
            <a:avLst/>
          </a:prstGeom>
          <a:blipFill dpi="0" rotWithShape="1">
            <a:blip r:embed="rId3"/>
            <a:srcRect/>
            <a:stretch>
              <a:fillRect/>
            </a:stretch>
          </a:blipFill>
          <a:ln w="38100">
            <a:solidFill>
              <a:srgbClr val="33CC33"/>
            </a:solidFill>
            <a:miter lim="800000"/>
            <a:headEnd/>
            <a:tailEnd/>
          </a:ln>
        </p:spPr>
        <p:txBody>
          <a:bodyPr>
            <a:spAutoFit/>
          </a:bodyPr>
          <a:lstStyle/>
          <a:p>
            <a:pPr algn="ctr" rtl="1">
              <a:spcBef>
                <a:spcPct val="50000"/>
              </a:spcBef>
            </a:pPr>
            <a:fld id="{52DAAF94-B779-43A5-8E91-DC5EF1642B9D}" type="datetime12">
              <a:rPr lang="ar-TN" sz="1400">
                <a:cs typeface="Times New Roman" pitchFamily="18" charset="0"/>
              </a:rPr>
              <a:pPr algn="ctr" rtl="1">
                <a:spcBef>
                  <a:spcPct val="50000"/>
                </a:spcBef>
              </a:pPr>
              <a:t>11-12-2013 8:28</a:t>
            </a:fld>
            <a:endParaRPr lang="en-US" sz="1400"/>
          </a:p>
        </p:txBody>
      </p:sp>
      <p:sp>
        <p:nvSpPr>
          <p:cNvPr id="24581" name="Oval 5" descr="webshots"/>
          <p:cNvSpPr>
            <a:spLocks noChangeArrowheads="1"/>
          </p:cNvSpPr>
          <p:nvPr/>
        </p:nvSpPr>
        <p:spPr bwMode="auto">
          <a:xfrm>
            <a:off x="152400" y="6400800"/>
            <a:ext cx="685800" cy="381000"/>
          </a:xfrm>
          <a:prstGeom prst="ellipse">
            <a:avLst/>
          </a:prstGeom>
          <a:blipFill dpi="0" rotWithShape="1">
            <a:blip r:embed="rId4"/>
            <a:srcRect/>
            <a:stretch>
              <a:fillRect/>
            </a:stretch>
          </a:blipFill>
          <a:ln w="25400" cap="sq">
            <a:solidFill>
              <a:schemeClr val="tx1"/>
            </a:solidFill>
            <a:miter lim="800000"/>
            <a:headEnd type="none" w="sm" len="sm"/>
            <a:tailEnd type="none" w="sm" len="sm"/>
          </a:ln>
        </p:spPr>
        <p:txBody>
          <a:bodyPr wrap="none" anchor="ctr"/>
          <a:lstStyle/>
          <a:p>
            <a:pPr algn="ctr" rtl="1"/>
            <a:r>
              <a:rPr lang="ar-TN">
                <a:cs typeface="Times New Roman" pitchFamily="18" charset="0"/>
              </a:rPr>
              <a:t>5</a:t>
            </a:r>
            <a:endParaRPr lang="fr-FR">
              <a:cs typeface="Times New Roman" pitchFamily="18" charset="0"/>
            </a:endParaRPr>
          </a:p>
        </p:txBody>
      </p:sp>
      <p:sp>
        <p:nvSpPr>
          <p:cNvPr id="24582" name="Oval 6" descr="webshots">
            <a:hlinkClick r:id="rId5" action="ppaction://hlinksldjump"/>
          </p:cNvPr>
          <p:cNvSpPr>
            <a:spLocks noChangeArrowheads="1"/>
          </p:cNvSpPr>
          <p:nvPr/>
        </p:nvSpPr>
        <p:spPr bwMode="auto">
          <a:xfrm>
            <a:off x="8305800" y="6400800"/>
            <a:ext cx="685800" cy="381000"/>
          </a:xfrm>
          <a:prstGeom prst="ellipse">
            <a:avLst/>
          </a:prstGeom>
          <a:blipFill dpi="0" rotWithShape="1">
            <a:blip r:embed="rId4"/>
            <a:srcRect/>
            <a:stretch>
              <a:fillRect/>
            </a:stretch>
          </a:blipFill>
          <a:ln w="25400" cap="sq">
            <a:solidFill>
              <a:schemeClr val="tx1"/>
            </a:solidFill>
            <a:miter lim="800000"/>
            <a:headEnd type="none" w="sm" len="sm"/>
            <a:tailEnd type="none" w="sm" len="sm"/>
          </a:ln>
        </p:spPr>
        <p:txBody>
          <a:bodyPr wrap="none" anchor="ctr"/>
          <a:lstStyle/>
          <a:p>
            <a:pPr algn="ctr" rtl="1"/>
            <a:r>
              <a:rPr lang="ar-SA" sz="1800"/>
              <a:t>الفهرس</a:t>
            </a:r>
            <a:endParaRPr lang="fr-FR" sz="1800"/>
          </a:p>
        </p:txBody>
      </p:sp>
      <p:sp>
        <p:nvSpPr>
          <p:cNvPr id="24586" name="Rectangle 10"/>
          <p:cNvSpPr>
            <a:spLocks noChangeArrowheads="1"/>
          </p:cNvSpPr>
          <p:nvPr/>
        </p:nvSpPr>
        <p:spPr bwMode="auto">
          <a:xfrm>
            <a:off x="2819400" y="1282700"/>
            <a:ext cx="996950" cy="490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4587" name="Rectangle 11"/>
          <p:cNvSpPr>
            <a:spLocks noChangeArrowheads="1"/>
          </p:cNvSpPr>
          <p:nvPr/>
        </p:nvSpPr>
        <p:spPr bwMode="auto">
          <a:xfrm>
            <a:off x="1824038" y="1282700"/>
            <a:ext cx="995362" cy="490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4590" name="Rectangle 14"/>
          <p:cNvSpPr>
            <a:spLocks noChangeArrowheads="1"/>
          </p:cNvSpPr>
          <p:nvPr/>
        </p:nvSpPr>
        <p:spPr bwMode="auto">
          <a:xfrm>
            <a:off x="3816350" y="919163"/>
            <a:ext cx="996950"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4591" name="Rectangle 15"/>
          <p:cNvSpPr>
            <a:spLocks noChangeArrowheads="1"/>
          </p:cNvSpPr>
          <p:nvPr/>
        </p:nvSpPr>
        <p:spPr bwMode="auto">
          <a:xfrm>
            <a:off x="2819400" y="919163"/>
            <a:ext cx="996950"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4592" name="Rectangle 16"/>
          <p:cNvSpPr>
            <a:spLocks noChangeArrowheads="1"/>
          </p:cNvSpPr>
          <p:nvPr/>
        </p:nvSpPr>
        <p:spPr bwMode="auto">
          <a:xfrm>
            <a:off x="1824038" y="919163"/>
            <a:ext cx="995362"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4595" name="Rectangle 19"/>
          <p:cNvSpPr>
            <a:spLocks noChangeArrowheads="1"/>
          </p:cNvSpPr>
          <p:nvPr/>
        </p:nvSpPr>
        <p:spPr bwMode="auto">
          <a:xfrm>
            <a:off x="4813300" y="554038"/>
            <a:ext cx="995363"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4599" name="Rectangle 23"/>
          <p:cNvSpPr>
            <a:spLocks noChangeArrowheads="1"/>
          </p:cNvSpPr>
          <p:nvPr/>
        </p:nvSpPr>
        <p:spPr bwMode="auto">
          <a:xfrm>
            <a:off x="684213" y="554038"/>
            <a:ext cx="1139825"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4600" name="Rectangle 24"/>
          <p:cNvSpPr>
            <a:spLocks noChangeArrowheads="1"/>
          </p:cNvSpPr>
          <p:nvPr/>
        </p:nvSpPr>
        <p:spPr bwMode="auto">
          <a:xfrm>
            <a:off x="5808663" y="190500"/>
            <a:ext cx="1139825" cy="363538"/>
          </a:xfrm>
          <a:prstGeom prst="rect">
            <a:avLst/>
          </a:prstGeom>
          <a:noFill/>
          <a:ln w="12700" cap="sq">
            <a:noFill/>
            <a:miter lim="800000"/>
            <a:headEnd/>
            <a:tailEnd/>
          </a:ln>
        </p:spPr>
        <p:txBody>
          <a:bodyPr anchor="ctr"/>
          <a:lstStyle/>
          <a:p>
            <a:pPr algn="ctr" rtl="1">
              <a:spcBef>
                <a:spcPct val="20000"/>
              </a:spcBef>
              <a:buSzPct val="85000"/>
            </a:pPr>
            <a:endParaRPr lang="fr-FR" sz="1400">
              <a:latin typeface="Arial" charset="0"/>
            </a:endParaRPr>
          </a:p>
        </p:txBody>
      </p:sp>
      <p:sp>
        <p:nvSpPr>
          <p:cNvPr id="145450" name="Rectangle 42" descr="صحراء"/>
          <p:cNvSpPr>
            <a:spLocks noGrp="1" noChangeArrowheads="1"/>
          </p:cNvSpPr>
          <p:nvPr>
            <p:ph type="body" idx="1"/>
          </p:nvPr>
        </p:nvSpPr>
        <p:spPr>
          <a:xfrm>
            <a:off x="684213" y="1981200"/>
            <a:ext cx="7772400" cy="4114800"/>
          </a:xfrm>
          <a:ln w="47625">
            <a:solidFill>
              <a:srgbClr val="33CC33"/>
            </a:solidFill>
          </a:ln>
          <a:effectLst>
            <a:prstShdw prst="shdw17" dist="17961" dir="2700000">
              <a:srgbClr val="33CC33">
                <a:gamma/>
                <a:shade val="60000"/>
                <a:invGamma/>
              </a:srgbClr>
            </a:prstShdw>
          </a:effectLst>
        </p:spPr>
        <p:txBody>
          <a:bodyPr/>
          <a:lstStyle/>
          <a:p>
            <a:pPr marL="609600" indent="-609600">
              <a:buFontTx/>
              <a:buNone/>
              <a:defRPr/>
            </a:pPr>
            <a:r>
              <a:rPr lang="ar-SA" sz="2400" b="1" dirty="0">
                <a:solidFill>
                  <a:srgbClr val="33CC33"/>
                </a:solidFill>
                <a:latin typeface="Arial Black" pitchFamily="34" charset="0"/>
                <a:cs typeface="Traditional Arabic" pitchFamily="2" charset="-78"/>
              </a:rPr>
              <a:t>المشروع :</a:t>
            </a:r>
            <a:r>
              <a:rPr lang="ar-SA" sz="2400" b="1" dirty="0">
                <a:latin typeface="Arial Black" pitchFamily="34" charset="0"/>
                <a:cs typeface="Traditional Arabic" pitchFamily="2" charset="-78"/>
              </a:rPr>
              <a:t> </a:t>
            </a:r>
            <a:r>
              <a:rPr lang="ar-TN" sz="2400" b="1" dirty="0">
                <a:latin typeface="Arial Black" pitchFamily="34" charset="0"/>
                <a:cs typeface="Traditional Arabic" pitchFamily="2" charset="-78"/>
              </a:rPr>
              <a:t> </a:t>
            </a:r>
            <a:r>
              <a:rPr lang="ar-TN" sz="2400" b="1" dirty="0">
                <a:solidFill>
                  <a:schemeClr val="hlink"/>
                </a:solidFill>
                <a:latin typeface="Arial Black" pitchFamily="34" charset="0"/>
                <a:cs typeface="Traditional Arabic" pitchFamily="2" charset="-78"/>
              </a:rPr>
              <a:t>عرض حول المدن السياحية التونسية </a:t>
            </a:r>
            <a:endParaRPr lang="fr-FR" sz="2400" b="1" dirty="0">
              <a:solidFill>
                <a:schemeClr val="hlink"/>
              </a:solidFill>
              <a:latin typeface="Arial Black" pitchFamily="34" charset="0"/>
              <a:cs typeface="Traditional Arabic" pitchFamily="2" charset="-78"/>
            </a:endParaRPr>
          </a:p>
          <a:p>
            <a:pPr marL="609600" indent="-609600">
              <a:buFontTx/>
              <a:buNone/>
              <a:defRPr/>
            </a:pPr>
            <a:r>
              <a:rPr lang="ar-TN" sz="2400" b="1" dirty="0">
                <a:latin typeface="Arial Black" pitchFamily="34" charset="0"/>
                <a:cs typeface="Traditional Arabic" pitchFamily="2" charset="-78"/>
              </a:rPr>
              <a:t>  </a:t>
            </a:r>
            <a:r>
              <a:rPr lang="ar-SA" sz="2400" b="1" dirty="0">
                <a:solidFill>
                  <a:srgbClr val="33CC33"/>
                </a:solidFill>
                <a:latin typeface="Arial Black" pitchFamily="34" charset="0"/>
                <a:cs typeface="Traditional Arabic" pitchFamily="2" charset="-78"/>
              </a:rPr>
              <a:t>الحصّة :</a:t>
            </a:r>
            <a:r>
              <a:rPr lang="ar-SA" sz="2400" b="1" dirty="0">
                <a:latin typeface="Arial Black" pitchFamily="34" charset="0"/>
                <a:cs typeface="Traditional Arabic" pitchFamily="2" charset="-78"/>
              </a:rPr>
              <a:t> </a:t>
            </a:r>
            <a:r>
              <a:rPr lang="ar-TN" sz="2400" b="1" dirty="0" smtClean="0">
                <a:latin typeface="Arial Black" pitchFamily="34" charset="0"/>
                <a:cs typeface="Traditional Arabic" pitchFamily="2" charset="-78"/>
              </a:rPr>
              <a:t>الثانية    </a:t>
            </a:r>
            <a:endParaRPr lang="ar-TN" sz="2400" b="1" dirty="0">
              <a:latin typeface="Arial Black" pitchFamily="34" charset="0"/>
              <a:cs typeface="Traditional Arabic" pitchFamily="2" charset="-78"/>
            </a:endParaRPr>
          </a:p>
          <a:p>
            <a:pPr marL="609600" indent="-609600">
              <a:buFontTx/>
              <a:buNone/>
              <a:defRPr/>
            </a:pPr>
            <a:r>
              <a:rPr lang="ar-SA" sz="2400" b="1" dirty="0">
                <a:solidFill>
                  <a:srgbClr val="33CC33"/>
                </a:solidFill>
                <a:latin typeface="Arial Black" pitchFamily="34" charset="0"/>
                <a:cs typeface="Traditional Arabic" pitchFamily="2" charset="-78"/>
              </a:rPr>
              <a:t>الكفاية المستهدفة :</a:t>
            </a:r>
            <a:r>
              <a:rPr lang="ar-SA" sz="2400" b="1" dirty="0">
                <a:latin typeface="Arial Black" pitchFamily="34" charset="0"/>
                <a:cs typeface="Traditional Arabic" pitchFamily="2" charset="-78"/>
              </a:rPr>
              <a:t> يتحكم المتعلم في استعمال التّقنيّة اللاّزمة لتكنولوجيات المعلومات والاتّصال</a:t>
            </a:r>
            <a:r>
              <a:rPr lang="fr-FR" sz="2400" b="1" dirty="0">
                <a:latin typeface="Arial Black" pitchFamily="34" charset="0"/>
                <a:cs typeface="Traditional Arabic" pitchFamily="2" charset="-78"/>
              </a:rPr>
              <a:t> </a:t>
            </a:r>
            <a:r>
              <a:rPr lang="ar-TN" sz="2400" b="1" dirty="0">
                <a:latin typeface="Arial Black" pitchFamily="34" charset="0"/>
                <a:cs typeface="Traditional Arabic" pitchFamily="2" charset="-78"/>
              </a:rPr>
              <a:t>  </a:t>
            </a:r>
          </a:p>
          <a:p>
            <a:pPr marL="609600" indent="-609600">
              <a:buFontTx/>
              <a:buNone/>
              <a:defRPr/>
            </a:pPr>
            <a:r>
              <a:rPr lang="ar-SA" sz="2400" b="1" dirty="0">
                <a:solidFill>
                  <a:srgbClr val="33CC33"/>
                </a:solidFill>
                <a:latin typeface="Arial Black" pitchFamily="34" charset="0"/>
                <a:cs typeface="Traditional Arabic" pitchFamily="2" charset="-78"/>
              </a:rPr>
              <a:t>الهدف المميّز :</a:t>
            </a:r>
            <a:r>
              <a:rPr lang="ar-SA" sz="2400" b="1" dirty="0">
                <a:latin typeface="Arial Black" pitchFamily="34" charset="0"/>
                <a:cs typeface="Traditional Arabic" pitchFamily="2" charset="-78"/>
              </a:rPr>
              <a:t> </a:t>
            </a:r>
            <a:r>
              <a:rPr lang="ar-TN" sz="2400" b="1" dirty="0">
                <a:latin typeface="Arial Black" pitchFamily="34" charset="0"/>
                <a:cs typeface="Traditional Arabic" pitchFamily="2" charset="-78"/>
              </a:rPr>
              <a:t> </a:t>
            </a:r>
            <a:r>
              <a:rPr lang="fr-FR" sz="2400" b="1" dirty="0">
                <a:latin typeface="Arial Black" pitchFamily="34" charset="0"/>
                <a:cs typeface="Traditional Arabic" pitchFamily="2" charset="-78"/>
              </a:rPr>
              <a:t> </a:t>
            </a:r>
            <a:r>
              <a:rPr lang="ar-TN" sz="2400" b="1" dirty="0">
                <a:effectLst>
                  <a:outerShdw blurRad="38100" dist="38100" dir="2700000" algn="tl">
                    <a:srgbClr val="000000"/>
                  </a:outerShdw>
                </a:effectLst>
                <a:latin typeface="Arial Black" pitchFamily="34" charset="0"/>
                <a:cs typeface="Traditional Arabic" pitchFamily="2" charset="-78"/>
              </a:rPr>
              <a:t>إعداد الشريحة الأولى</a:t>
            </a:r>
            <a:r>
              <a:rPr lang="ar-SA" sz="2400" b="1" dirty="0">
                <a:effectLst>
                  <a:outerShdw blurRad="38100" dist="38100" dir="2700000" algn="tl">
                    <a:srgbClr val="000000"/>
                  </a:outerShdw>
                </a:effectLst>
                <a:latin typeface="Arial Black" pitchFamily="34" charset="0"/>
                <a:cs typeface="Traditional Arabic" pitchFamily="2" charset="-78"/>
              </a:rPr>
              <a:t> .</a:t>
            </a:r>
            <a:r>
              <a:rPr lang="en-US" sz="2400" dirty="0">
                <a:latin typeface="Arial Black" pitchFamily="34" charset="0"/>
                <a:cs typeface="Traditional Arabic" pitchFamily="2" charset="-78"/>
              </a:rPr>
              <a:t> </a:t>
            </a:r>
            <a:endParaRPr lang="ar-TN" sz="2400" b="1" dirty="0">
              <a:latin typeface="Arial Black" pitchFamily="34" charset="0"/>
              <a:cs typeface="Traditional Arabic" pitchFamily="2" charset="-78"/>
            </a:endParaRPr>
          </a:p>
          <a:p>
            <a:pPr marL="609600" indent="-609600">
              <a:buFontTx/>
              <a:buNone/>
              <a:defRPr/>
            </a:pPr>
            <a:r>
              <a:rPr lang="ar-SA" sz="2400" b="1" dirty="0">
                <a:solidFill>
                  <a:srgbClr val="33CC33"/>
                </a:solidFill>
                <a:latin typeface="Arial Black" pitchFamily="34" charset="0"/>
                <a:cs typeface="Traditional Arabic" pitchFamily="2" charset="-78"/>
              </a:rPr>
              <a:t>المحتوى</a:t>
            </a:r>
            <a:r>
              <a:rPr lang="ar-TN" sz="2400" b="1" dirty="0">
                <a:solidFill>
                  <a:srgbClr val="33CC33"/>
                </a:solidFill>
                <a:latin typeface="Arial Black" pitchFamily="34" charset="0"/>
                <a:cs typeface="Traditional Arabic" pitchFamily="2" charset="-78"/>
              </a:rPr>
              <a:t> </a:t>
            </a:r>
            <a:r>
              <a:rPr lang="fr-FR" sz="2400" b="1" dirty="0">
                <a:solidFill>
                  <a:srgbClr val="33CC33"/>
                </a:solidFill>
                <a:latin typeface="Arial Black" pitchFamily="34" charset="0"/>
                <a:cs typeface="Traditional Arabic" pitchFamily="2" charset="-78"/>
              </a:rPr>
              <a:t> :</a:t>
            </a:r>
            <a:r>
              <a:rPr lang="ar-TN" sz="2400" b="1" dirty="0">
                <a:latin typeface="Arial Black" pitchFamily="34" charset="0"/>
                <a:cs typeface="Traditional Arabic" pitchFamily="2" charset="-78"/>
              </a:rPr>
              <a:t>    </a:t>
            </a:r>
          </a:p>
          <a:p>
            <a:pPr marL="609600" indent="-609600">
              <a:buFontTx/>
              <a:buAutoNum type="arabicPeriod"/>
              <a:defRPr/>
            </a:pPr>
            <a:r>
              <a:rPr lang="ar-TN" sz="2400" b="1" dirty="0">
                <a:effectLst>
                  <a:outerShdw blurRad="38100" dist="38100" dir="2700000" algn="tl">
                    <a:srgbClr val="000000"/>
                  </a:outerShdw>
                </a:effectLst>
                <a:latin typeface="Arial Black" pitchFamily="34" charset="0"/>
                <a:cs typeface="Traditional Arabic" pitchFamily="2" charset="-78"/>
              </a:rPr>
              <a:t>فتح برمجية العرض واختيار نوعية الشرائح التي سيدخلون فيها العرض </a:t>
            </a:r>
          </a:p>
          <a:p>
            <a:pPr marL="609600" indent="-609600">
              <a:buFontTx/>
              <a:buAutoNum type="arabicPeriod"/>
              <a:defRPr/>
            </a:pPr>
            <a:r>
              <a:rPr lang="ar-TN" sz="2400" b="1" dirty="0">
                <a:effectLst>
                  <a:outerShdw blurRad="38100" dist="38100" dir="2700000" algn="tl">
                    <a:srgbClr val="000000"/>
                  </a:outerShdw>
                </a:effectLst>
                <a:latin typeface="Arial Black" pitchFamily="34" charset="0"/>
                <a:cs typeface="Traditional Arabic" pitchFamily="2" charset="-78"/>
              </a:rPr>
              <a:t>أعداد الشريحة العنوان  بإدراج العنوان </a:t>
            </a:r>
            <a:r>
              <a:rPr lang="ar-TN" sz="2400" b="1" dirty="0" err="1">
                <a:effectLst>
                  <a:outerShdw blurRad="38100" dist="38100" dir="2700000" algn="tl">
                    <a:srgbClr val="000000"/>
                  </a:outerShdw>
                </a:effectLst>
                <a:latin typeface="Arial Black" pitchFamily="34" charset="0"/>
                <a:cs typeface="Traditional Arabic" pitchFamily="2" charset="-78"/>
              </a:rPr>
              <a:t>و</a:t>
            </a:r>
            <a:r>
              <a:rPr lang="ar-TN" sz="2400" dirty="0">
                <a:latin typeface="Arial Black" pitchFamily="34" charset="0"/>
                <a:cs typeface="Traditional Arabic" pitchFamily="2" charset="-78"/>
              </a:rPr>
              <a:t> </a:t>
            </a:r>
            <a:r>
              <a:rPr lang="ar-TN" sz="2400" b="1" dirty="0">
                <a:effectLst>
                  <a:outerShdw blurRad="38100" dist="38100" dir="2700000" algn="tl">
                    <a:srgbClr val="000000"/>
                  </a:outerShdw>
                </a:effectLst>
                <a:latin typeface="Arial Black" pitchFamily="34" charset="0"/>
                <a:cs typeface="Traditional Arabic" pitchFamily="2" charset="-78"/>
              </a:rPr>
              <a:t>علم وخريطة البلاد</a:t>
            </a:r>
            <a:r>
              <a:rPr lang="ar-TN" sz="2400" dirty="0">
                <a:latin typeface="Arial Black" pitchFamily="34" charset="0"/>
                <a:cs typeface="Traditional Arabic" pitchFamily="2" charset="-78"/>
              </a:rPr>
              <a:t>  </a:t>
            </a:r>
            <a:endParaRPr lang="ar-TN" sz="2400" b="1" dirty="0">
              <a:latin typeface="Arial Black" pitchFamily="34" charset="0"/>
              <a:cs typeface="Traditional Arabic" pitchFamily="2" charset="-78"/>
            </a:endParaRPr>
          </a:p>
          <a:p>
            <a:pPr marL="609600" indent="-609600">
              <a:buFontTx/>
              <a:buNone/>
              <a:defRPr/>
            </a:pPr>
            <a:r>
              <a:rPr lang="ar-SA" sz="2400" b="1" dirty="0">
                <a:solidFill>
                  <a:srgbClr val="33CC33"/>
                </a:solidFill>
                <a:latin typeface="Arial Black" pitchFamily="34" charset="0"/>
                <a:cs typeface="Traditional Arabic" pitchFamily="2" charset="-78"/>
              </a:rPr>
              <a:t>هدف الحصّة :</a:t>
            </a:r>
            <a:r>
              <a:rPr lang="ar-SA" sz="2400" b="1" dirty="0">
                <a:latin typeface="Arial Black" pitchFamily="34" charset="0"/>
                <a:cs typeface="Traditional Arabic" pitchFamily="2" charset="-78"/>
              </a:rPr>
              <a:t> </a:t>
            </a:r>
            <a:r>
              <a:rPr lang="ar-TN" sz="2400" b="1" dirty="0">
                <a:latin typeface="Arial Black" pitchFamily="34" charset="0"/>
                <a:cs typeface="Traditional Arabic" pitchFamily="2" charset="-78"/>
              </a:rPr>
              <a:t> </a:t>
            </a:r>
            <a:r>
              <a:rPr lang="ar-SA" sz="2400" b="1" dirty="0">
                <a:effectLst>
                  <a:outerShdw blurRad="38100" dist="38100" dir="2700000" algn="tl">
                    <a:srgbClr val="000000"/>
                  </a:outerShdw>
                </a:effectLst>
                <a:latin typeface="Arial Black" pitchFamily="34" charset="0"/>
                <a:cs typeface="Traditional Arabic" pitchFamily="2" charset="-78"/>
              </a:rPr>
              <a:t>أن تكون المتعلّم قادرا على </a:t>
            </a:r>
            <a:r>
              <a:rPr lang="ar-TN" sz="2400" b="1" dirty="0">
                <a:effectLst>
                  <a:outerShdw blurRad="38100" dist="38100" dir="2700000" algn="tl">
                    <a:srgbClr val="000000"/>
                  </a:outerShdw>
                </a:effectLst>
                <a:latin typeface="Arial Black" pitchFamily="34" charset="0"/>
                <a:cs typeface="Traditional Arabic" pitchFamily="2" charset="-78"/>
              </a:rPr>
              <a:t>إدراج نص وصورة في شريحة</a:t>
            </a:r>
            <a:r>
              <a:rPr lang="ar-SA" sz="2400" b="1" dirty="0">
                <a:effectLst>
                  <a:outerShdw blurRad="38100" dist="38100" dir="2700000" algn="tl">
                    <a:srgbClr val="000000"/>
                  </a:outerShdw>
                </a:effectLst>
                <a:latin typeface="Arial Black" pitchFamily="34" charset="0"/>
                <a:cs typeface="Traditional Arabic" pitchFamily="2" charset="-78"/>
              </a:rPr>
              <a:t> </a:t>
            </a:r>
            <a:endParaRPr lang="ar-SA" sz="2400" dirty="0">
              <a:latin typeface="Arial Black" pitchFamily="34" charset="0"/>
              <a:cs typeface="Traditional Arabic" pitchFamily="2" charset="-78"/>
            </a:endParaRPr>
          </a:p>
        </p:txBody>
      </p:sp>
      <p:sp>
        <p:nvSpPr>
          <p:cNvPr id="145451" name="AutoShape 43" descr="webshots">
            <a:hlinkClick r:id="rId6" action="ppaction://hlinkfile"/>
          </p:cNvPr>
          <p:cNvSpPr>
            <a:spLocks noChangeArrowheads="1"/>
          </p:cNvSpPr>
          <p:nvPr/>
        </p:nvSpPr>
        <p:spPr bwMode="auto">
          <a:xfrm>
            <a:off x="982663" y="5805488"/>
            <a:ext cx="2220912" cy="533400"/>
          </a:xfrm>
          <a:prstGeom prst="flowChartTerminator">
            <a:avLst/>
          </a:prstGeom>
          <a:blipFill dpi="0" rotWithShape="0">
            <a:blip r:embed="rId7"/>
            <a:srcRect/>
            <a:stretch>
              <a:fillRect/>
            </a:stretch>
          </a:blipFill>
          <a:ln w="47625">
            <a:solidFill>
              <a:srgbClr val="33CC33"/>
            </a:solidFill>
            <a:miter lim="800000"/>
            <a:headEnd/>
            <a:tailEnd/>
          </a:ln>
          <a:effectLst>
            <a:prstShdw prst="shdw17" dist="17961" dir="2700000">
              <a:srgbClr val="1F7A1F"/>
            </a:prstShdw>
          </a:effectLst>
        </p:spPr>
        <p:txBody>
          <a:bodyPr wrap="none" anchor="ctr"/>
          <a:lstStyle/>
          <a:p>
            <a:pPr algn="ctr" rtl="1"/>
            <a:r>
              <a:rPr lang="ar-TN" sz="2800">
                <a:cs typeface="Traditional Arabic" pitchFamily="2" charset="-78"/>
              </a:rPr>
              <a:t>جذاذة النّشاط</a:t>
            </a:r>
            <a:endParaRPr lang="fr-FR" sz="2800">
              <a:cs typeface="Traditional Arabic" pitchFamily="2" charset="-78"/>
            </a:endParaRPr>
          </a:p>
        </p:txBody>
      </p:sp>
      <p:sp>
        <p:nvSpPr>
          <p:cNvPr id="18" name="AutoShape 234">
            <a:hlinkClick r:id="rId8" action="ppaction://hlinkfile"/>
          </p:cNvPr>
          <p:cNvSpPr>
            <a:spLocks noChangeArrowheads="1"/>
          </p:cNvSpPr>
          <p:nvPr/>
        </p:nvSpPr>
        <p:spPr bwMode="auto">
          <a:xfrm>
            <a:off x="5643570" y="5786454"/>
            <a:ext cx="2220912" cy="533400"/>
          </a:xfrm>
          <a:prstGeom prst="flowChartTerminator">
            <a:avLst/>
          </a:prstGeom>
          <a:gradFill rotWithShape="0">
            <a:gsLst>
              <a:gs pos="0">
                <a:schemeClr val="accent1"/>
              </a:gs>
              <a:gs pos="100000">
                <a:schemeClr val="accent1">
                  <a:gamma/>
                  <a:shade val="36078"/>
                  <a:invGamma/>
                </a:schemeClr>
              </a:gs>
            </a:gsLst>
            <a:path path="shape">
              <a:fillToRect l="50000" t="50000" r="50000" b="50000"/>
            </a:path>
          </a:gradFill>
          <a:ln w="47625">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rtl="1">
              <a:defRPr/>
            </a:pPr>
            <a:endParaRPr lang="fr-FR" sz="2800" dirty="0">
              <a:cs typeface="Times New Roman" pitchFamily="18" charset="0"/>
            </a:endParaRPr>
          </a:p>
        </p:txBody>
      </p:sp>
      <p:graphicFrame>
        <p:nvGraphicFramePr>
          <p:cNvPr id="19" name="Tableau 18"/>
          <p:cNvGraphicFramePr>
            <a:graphicFrameLocks noGrp="1"/>
          </p:cNvGraphicFramePr>
          <p:nvPr/>
        </p:nvGraphicFramePr>
        <p:xfrm>
          <a:off x="714348" y="357166"/>
          <a:ext cx="6096000" cy="1371600"/>
        </p:xfrm>
        <a:graphic>
          <a:graphicData uri="http://schemas.openxmlformats.org/drawingml/2006/table">
            <a:tbl>
              <a:tblPr rtl="1" firstRow="1" bandRow="1">
                <a:tableStyleId>{073A0DAA-6AF3-43AB-8588-CEC1D06C72B9}</a:tableStyleId>
              </a:tblPr>
              <a:tblGrid>
                <a:gridCol w="1527784"/>
                <a:gridCol w="1520216"/>
                <a:gridCol w="762000"/>
                <a:gridCol w="762000"/>
                <a:gridCol w="1524000"/>
              </a:tblGrid>
              <a:tr h="370840">
                <a:tc>
                  <a:txBody>
                    <a:bodyPr/>
                    <a:lstStyle/>
                    <a:p>
                      <a:pPr algn="ctr" rtl="1"/>
                      <a:endParaRPr lang="ar-SA" dirty="0"/>
                    </a:p>
                  </a:txBody>
                  <a:tcPr>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1"/>
                      <a:r>
                        <a:rPr lang="ar-SA" sz="2400" dirty="0" smtClean="0"/>
                        <a:t>14</a:t>
                      </a:r>
                      <a:r>
                        <a:rPr lang="ar-SA" sz="2400" baseline="0" dirty="0" smtClean="0"/>
                        <a:t> - 15</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gridSpan="2">
                  <a:txBody>
                    <a:bodyPr/>
                    <a:lstStyle/>
                    <a:p>
                      <a:pPr algn="ctr" rtl="1"/>
                      <a:r>
                        <a:rPr lang="ar-SA" sz="2400" dirty="0" smtClean="0"/>
                        <a:t>15 - 16</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rtl="1"/>
                      <a:endParaRPr lang="ar-SA"/>
                    </a:p>
                  </a:txBody>
                  <a:tcPr/>
                </a:tc>
                <a:tc>
                  <a:txBody>
                    <a:bodyPr/>
                    <a:lstStyle/>
                    <a:p>
                      <a:pPr algn="ctr" rtl="1"/>
                      <a:r>
                        <a:rPr lang="ar-SA" sz="2400" dirty="0" smtClean="0"/>
                        <a:t>16 - 17</a:t>
                      </a:r>
                      <a:endParaRPr lang="ar-SA" sz="2400" b="1" dirty="0"/>
                    </a:p>
                  </a:txBody>
                  <a:tcPr>
                    <a:lnL w="38100" cap="flat" cmpd="sng" algn="ctr">
                      <a:solidFill>
                        <a:schemeClr val="tx1"/>
                      </a:solidFill>
                      <a:prstDash val="solid"/>
                      <a:round/>
                      <a:headEnd type="none" w="med" len="med"/>
                      <a:tailEnd type="none" w="med" len="med"/>
                    </a:lnL>
                    <a:solidFill>
                      <a:schemeClr val="accent1">
                        <a:lumMod val="75000"/>
                      </a:schemeClr>
                    </a:solidFill>
                  </a:tcPr>
                </a:tc>
              </a:tr>
              <a:tr h="370840">
                <a:tc>
                  <a:txBody>
                    <a:bodyPr/>
                    <a:lstStyle/>
                    <a:p>
                      <a:pPr algn="ctr" rtl="1"/>
                      <a:r>
                        <a:rPr lang="ar-SA" sz="2400" b="1" dirty="0" smtClean="0"/>
                        <a:t>الاثنين </a:t>
                      </a:r>
                      <a:endParaRPr lang="ar-SA" sz="2400"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1"/>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rtl="1"/>
                      <a:r>
                        <a:rPr lang="ar-SA" sz="2400" b="1" dirty="0" smtClean="0"/>
                        <a:t>6ب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rtl="1"/>
                      <a:endParaRPr lang="ar-SA"/>
                    </a:p>
                  </a:txBody>
                  <a:tcPr/>
                </a:tc>
                <a:tc>
                  <a:txBody>
                    <a:bodyPr/>
                    <a:lstStyle/>
                    <a:p>
                      <a:pPr algn="ctr" rtl="1"/>
                      <a:r>
                        <a:rPr lang="ar-SA" sz="2400" b="1" dirty="0" smtClean="0"/>
                        <a:t>6 </a:t>
                      </a:r>
                      <a:r>
                        <a:rPr lang="ar-SA" sz="2400" b="1" dirty="0" err="1" smtClean="0"/>
                        <a:t>ب</a:t>
                      </a:r>
                      <a:endParaRPr lang="ar-SA" sz="2400"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algn="ctr" rtl="1"/>
                      <a:r>
                        <a:rPr lang="ar-SA" sz="2400" b="1" dirty="0" smtClean="0"/>
                        <a:t>الأربعاء </a:t>
                      </a:r>
                      <a:endParaRPr lang="ar-SA"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15" presetClass="entr" presetSubtype="0" fill="hold" grpId="0" nodeType="afterEffect">
                                  <p:stCondLst>
                                    <p:cond delay="0"/>
                                  </p:stCondLst>
                                  <p:childTnLst>
                                    <p:set>
                                      <p:cBhvr>
                                        <p:cTn id="6" dur="1" fill="hold">
                                          <p:stCondLst>
                                            <p:cond delay="0"/>
                                          </p:stCondLst>
                                        </p:cTn>
                                        <p:tgtEl>
                                          <p:spTgt spid="145450">
                                            <p:txEl>
                                              <p:pRg st="0" end="0"/>
                                            </p:txEl>
                                          </p:spTgt>
                                        </p:tgtEl>
                                        <p:attrNameLst>
                                          <p:attrName>style.visibility</p:attrName>
                                        </p:attrNameLst>
                                      </p:cBhvr>
                                      <p:to>
                                        <p:strVal val="visible"/>
                                      </p:to>
                                    </p:set>
                                    <p:anim calcmode="lin" valueType="num">
                                      <p:cBhvr>
                                        <p:cTn id="7" dur="1000" fill="hold"/>
                                        <p:tgtEl>
                                          <p:spTgt spid="14545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545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4545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545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5" presetClass="entr" presetSubtype="0" fill="hold" grpId="0" nodeType="afterEffect">
                                  <p:stCondLst>
                                    <p:cond delay="0"/>
                                  </p:stCondLst>
                                  <p:childTnLst>
                                    <p:set>
                                      <p:cBhvr>
                                        <p:cTn id="13" dur="1" fill="hold">
                                          <p:stCondLst>
                                            <p:cond delay="0"/>
                                          </p:stCondLst>
                                        </p:cTn>
                                        <p:tgtEl>
                                          <p:spTgt spid="145450">
                                            <p:txEl>
                                              <p:pRg st="1" end="1"/>
                                            </p:txEl>
                                          </p:spTgt>
                                        </p:tgtEl>
                                        <p:attrNameLst>
                                          <p:attrName>style.visibility</p:attrName>
                                        </p:attrNameLst>
                                      </p:cBhvr>
                                      <p:to>
                                        <p:strVal val="visible"/>
                                      </p:to>
                                    </p:set>
                                    <p:anim calcmode="lin" valueType="num">
                                      <p:cBhvr>
                                        <p:cTn id="14" dur="1000" fill="hold"/>
                                        <p:tgtEl>
                                          <p:spTgt spid="145450">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45450">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14545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4545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3000"/>
                            </p:stCondLst>
                            <p:childTnLst>
                              <p:par>
                                <p:cTn id="19" presetID="15" presetClass="entr" presetSubtype="0" fill="hold" grpId="0" nodeType="afterEffect">
                                  <p:stCondLst>
                                    <p:cond delay="0"/>
                                  </p:stCondLst>
                                  <p:childTnLst>
                                    <p:set>
                                      <p:cBhvr>
                                        <p:cTn id="20" dur="1" fill="hold">
                                          <p:stCondLst>
                                            <p:cond delay="0"/>
                                          </p:stCondLst>
                                        </p:cTn>
                                        <p:tgtEl>
                                          <p:spTgt spid="145450">
                                            <p:txEl>
                                              <p:pRg st="2" end="2"/>
                                            </p:txEl>
                                          </p:spTgt>
                                        </p:tgtEl>
                                        <p:attrNameLst>
                                          <p:attrName>style.visibility</p:attrName>
                                        </p:attrNameLst>
                                      </p:cBhvr>
                                      <p:to>
                                        <p:strVal val="visible"/>
                                      </p:to>
                                    </p:set>
                                    <p:anim calcmode="lin" valueType="num">
                                      <p:cBhvr>
                                        <p:cTn id="21" dur="1000" fill="hold"/>
                                        <p:tgtEl>
                                          <p:spTgt spid="145450">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45450">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14545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4545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4000"/>
                            </p:stCondLst>
                            <p:childTnLst>
                              <p:par>
                                <p:cTn id="26" presetID="15" presetClass="entr" presetSubtype="0" fill="hold" grpId="0" nodeType="afterEffect">
                                  <p:stCondLst>
                                    <p:cond delay="0"/>
                                  </p:stCondLst>
                                  <p:childTnLst>
                                    <p:set>
                                      <p:cBhvr>
                                        <p:cTn id="27" dur="1" fill="hold">
                                          <p:stCondLst>
                                            <p:cond delay="0"/>
                                          </p:stCondLst>
                                        </p:cTn>
                                        <p:tgtEl>
                                          <p:spTgt spid="145450">
                                            <p:txEl>
                                              <p:pRg st="3" end="3"/>
                                            </p:txEl>
                                          </p:spTgt>
                                        </p:tgtEl>
                                        <p:attrNameLst>
                                          <p:attrName>style.visibility</p:attrName>
                                        </p:attrNameLst>
                                      </p:cBhvr>
                                      <p:to>
                                        <p:strVal val="visible"/>
                                      </p:to>
                                    </p:set>
                                    <p:anim calcmode="lin" valueType="num">
                                      <p:cBhvr>
                                        <p:cTn id="28" dur="1000" fill="hold"/>
                                        <p:tgtEl>
                                          <p:spTgt spid="145450">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145450">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145450">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45450">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5000"/>
                            </p:stCondLst>
                            <p:childTnLst>
                              <p:par>
                                <p:cTn id="33" presetID="15" presetClass="entr" presetSubtype="0" fill="hold" grpId="0" nodeType="afterEffect">
                                  <p:stCondLst>
                                    <p:cond delay="0"/>
                                  </p:stCondLst>
                                  <p:childTnLst>
                                    <p:set>
                                      <p:cBhvr>
                                        <p:cTn id="34" dur="1" fill="hold">
                                          <p:stCondLst>
                                            <p:cond delay="0"/>
                                          </p:stCondLst>
                                        </p:cTn>
                                        <p:tgtEl>
                                          <p:spTgt spid="145450">
                                            <p:txEl>
                                              <p:pRg st="4" end="4"/>
                                            </p:txEl>
                                          </p:spTgt>
                                        </p:tgtEl>
                                        <p:attrNameLst>
                                          <p:attrName>style.visibility</p:attrName>
                                        </p:attrNameLst>
                                      </p:cBhvr>
                                      <p:to>
                                        <p:strVal val="visible"/>
                                      </p:to>
                                    </p:set>
                                    <p:anim calcmode="lin" valueType="num">
                                      <p:cBhvr>
                                        <p:cTn id="35" dur="1000" fill="hold"/>
                                        <p:tgtEl>
                                          <p:spTgt spid="145450">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145450">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145450">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45450">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6000"/>
                            </p:stCondLst>
                            <p:childTnLst>
                              <p:par>
                                <p:cTn id="40" presetID="15" presetClass="entr" presetSubtype="0" fill="hold" grpId="0" nodeType="afterEffect">
                                  <p:stCondLst>
                                    <p:cond delay="0"/>
                                  </p:stCondLst>
                                  <p:childTnLst>
                                    <p:set>
                                      <p:cBhvr>
                                        <p:cTn id="41" dur="1" fill="hold">
                                          <p:stCondLst>
                                            <p:cond delay="0"/>
                                          </p:stCondLst>
                                        </p:cTn>
                                        <p:tgtEl>
                                          <p:spTgt spid="145450">
                                            <p:txEl>
                                              <p:pRg st="5" end="5"/>
                                            </p:txEl>
                                          </p:spTgt>
                                        </p:tgtEl>
                                        <p:attrNameLst>
                                          <p:attrName>style.visibility</p:attrName>
                                        </p:attrNameLst>
                                      </p:cBhvr>
                                      <p:to>
                                        <p:strVal val="visible"/>
                                      </p:to>
                                    </p:set>
                                    <p:anim calcmode="lin" valueType="num">
                                      <p:cBhvr>
                                        <p:cTn id="42" dur="1000" fill="hold"/>
                                        <p:tgtEl>
                                          <p:spTgt spid="145450">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145450">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145450">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45450">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7000"/>
                            </p:stCondLst>
                            <p:childTnLst>
                              <p:par>
                                <p:cTn id="47" presetID="15" presetClass="entr" presetSubtype="0" fill="hold" grpId="0" nodeType="afterEffect">
                                  <p:stCondLst>
                                    <p:cond delay="0"/>
                                  </p:stCondLst>
                                  <p:childTnLst>
                                    <p:set>
                                      <p:cBhvr>
                                        <p:cTn id="48" dur="1" fill="hold">
                                          <p:stCondLst>
                                            <p:cond delay="0"/>
                                          </p:stCondLst>
                                        </p:cTn>
                                        <p:tgtEl>
                                          <p:spTgt spid="145450">
                                            <p:txEl>
                                              <p:pRg st="6" end="6"/>
                                            </p:txEl>
                                          </p:spTgt>
                                        </p:tgtEl>
                                        <p:attrNameLst>
                                          <p:attrName>style.visibility</p:attrName>
                                        </p:attrNameLst>
                                      </p:cBhvr>
                                      <p:to>
                                        <p:strVal val="visible"/>
                                      </p:to>
                                    </p:set>
                                    <p:anim calcmode="lin" valueType="num">
                                      <p:cBhvr>
                                        <p:cTn id="49" dur="1000" fill="hold"/>
                                        <p:tgtEl>
                                          <p:spTgt spid="145450">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145450">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145450">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45450">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8000"/>
                            </p:stCondLst>
                            <p:childTnLst>
                              <p:par>
                                <p:cTn id="54" presetID="15" presetClass="entr" presetSubtype="0" fill="hold" grpId="0" nodeType="afterEffect">
                                  <p:stCondLst>
                                    <p:cond delay="0"/>
                                  </p:stCondLst>
                                  <p:childTnLst>
                                    <p:set>
                                      <p:cBhvr>
                                        <p:cTn id="55" dur="1" fill="hold">
                                          <p:stCondLst>
                                            <p:cond delay="0"/>
                                          </p:stCondLst>
                                        </p:cTn>
                                        <p:tgtEl>
                                          <p:spTgt spid="145450">
                                            <p:txEl>
                                              <p:pRg st="7" end="7"/>
                                            </p:txEl>
                                          </p:spTgt>
                                        </p:tgtEl>
                                        <p:attrNameLst>
                                          <p:attrName>style.visibility</p:attrName>
                                        </p:attrNameLst>
                                      </p:cBhvr>
                                      <p:to>
                                        <p:strVal val="visible"/>
                                      </p:to>
                                    </p:set>
                                    <p:anim calcmode="lin" valueType="num">
                                      <p:cBhvr>
                                        <p:cTn id="56" dur="1000" fill="hold"/>
                                        <p:tgtEl>
                                          <p:spTgt spid="145450">
                                            <p:txEl>
                                              <p:pRg st="7" end="7"/>
                                            </p:txEl>
                                          </p:spTgt>
                                        </p:tgtEl>
                                        <p:attrNameLst>
                                          <p:attrName>ppt_w</p:attrName>
                                        </p:attrNameLst>
                                      </p:cBhvr>
                                      <p:tavLst>
                                        <p:tav tm="0">
                                          <p:val>
                                            <p:fltVal val="0"/>
                                          </p:val>
                                        </p:tav>
                                        <p:tav tm="100000">
                                          <p:val>
                                            <p:strVal val="#ppt_w"/>
                                          </p:val>
                                        </p:tav>
                                      </p:tavLst>
                                    </p:anim>
                                    <p:anim calcmode="lin" valueType="num">
                                      <p:cBhvr>
                                        <p:cTn id="57" dur="1000" fill="hold"/>
                                        <p:tgtEl>
                                          <p:spTgt spid="145450">
                                            <p:txEl>
                                              <p:pRg st="7" end="7"/>
                                            </p:txEl>
                                          </p:spTgt>
                                        </p:tgtEl>
                                        <p:attrNameLst>
                                          <p:attrName>ppt_h</p:attrName>
                                        </p:attrNameLst>
                                      </p:cBhvr>
                                      <p:tavLst>
                                        <p:tav tm="0">
                                          <p:val>
                                            <p:fltVal val="0"/>
                                          </p:val>
                                        </p:tav>
                                        <p:tav tm="100000">
                                          <p:val>
                                            <p:strVal val="#ppt_h"/>
                                          </p:val>
                                        </p:tav>
                                      </p:tavLst>
                                    </p:anim>
                                    <p:anim calcmode="lin" valueType="num">
                                      <p:cBhvr>
                                        <p:cTn id="58" dur="1000" fill="hold"/>
                                        <p:tgtEl>
                                          <p:spTgt spid="145450">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45450">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par>
                          <p:cTn id="60" fill="hold">
                            <p:stCondLst>
                              <p:cond delay="9000"/>
                            </p:stCondLst>
                            <p:childTnLst>
                              <p:par>
                                <p:cTn id="61" presetID="15" presetClass="entr" presetSubtype="0" fill="hold" grpId="0" nodeType="afterEffect">
                                  <p:stCondLst>
                                    <p:cond delay="0"/>
                                  </p:stCondLst>
                                  <p:childTnLst>
                                    <p:set>
                                      <p:cBhvr>
                                        <p:cTn id="62" dur="1" fill="hold">
                                          <p:stCondLst>
                                            <p:cond delay="0"/>
                                          </p:stCondLst>
                                        </p:cTn>
                                        <p:tgtEl>
                                          <p:spTgt spid="145451"/>
                                        </p:tgtEl>
                                        <p:attrNameLst>
                                          <p:attrName>style.visibility</p:attrName>
                                        </p:attrNameLst>
                                      </p:cBhvr>
                                      <p:to>
                                        <p:strVal val="visible"/>
                                      </p:to>
                                    </p:set>
                                    <p:anim calcmode="lin" valueType="num">
                                      <p:cBhvr>
                                        <p:cTn id="63" dur="1000" fill="hold"/>
                                        <p:tgtEl>
                                          <p:spTgt spid="145451"/>
                                        </p:tgtEl>
                                        <p:attrNameLst>
                                          <p:attrName>ppt_w</p:attrName>
                                        </p:attrNameLst>
                                      </p:cBhvr>
                                      <p:tavLst>
                                        <p:tav tm="0">
                                          <p:val>
                                            <p:fltVal val="0"/>
                                          </p:val>
                                        </p:tav>
                                        <p:tav tm="100000">
                                          <p:val>
                                            <p:strVal val="#ppt_w"/>
                                          </p:val>
                                        </p:tav>
                                      </p:tavLst>
                                    </p:anim>
                                    <p:anim calcmode="lin" valueType="num">
                                      <p:cBhvr>
                                        <p:cTn id="64" dur="1000" fill="hold"/>
                                        <p:tgtEl>
                                          <p:spTgt spid="145451"/>
                                        </p:tgtEl>
                                        <p:attrNameLst>
                                          <p:attrName>ppt_h</p:attrName>
                                        </p:attrNameLst>
                                      </p:cBhvr>
                                      <p:tavLst>
                                        <p:tav tm="0">
                                          <p:val>
                                            <p:fltVal val="0"/>
                                          </p:val>
                                        </p:tav>
                                        <p:tav tm="100000">
                                          <p:val>
                                            <p:strVal val="#ppt_h"/>
                                          </p:val>
                                        </p:tav>
                                      </p:tavLst>
                                    </p:anim>
                                    <p:anim calcmode="lin" valueType="num">
                                      <p:cBhvr>
                                        <p:cTn id="65" dur="1000" fill="hold"/>
                                        <p:tgtEl>
                                          <p:spTgt spid="145451"/>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45451"/>
                                        </p:tgtEl>
                                        <p:attrNameLst>
                                          <p:attrName>ppt_y</p:attrName>
                                        </p:attrNameLst>
                                      </p:cBhvr>
                                      <p:tavLst>
                                        <p:tav tm="0" fmla="#ppt_y+(sin(-2*pi*(1-$))*-#ppt_x+cos(-2*pi*(1-$))*(1-#ppt_y))*(1-$)">
                                          <p:val>
                                            <p:fltVal val="0"/>
                                          </p:val>
                                        </p:tav>
                                        <p:tav tm="100000">
                                          <p:val>
                                            <p:fltVal val="1"/>
                                          </p:val>
                                        </p:tav>
                                      </p:tavLst>
                                    </p:anim>
                                  </p:childTnLst>
                                </p:cTn>
                              </p:par>
                            </p:childTnLst>
                          </p:cTn>
                        </p:par>
                        <p:par>
                          <p:cTn id="67" fill="hold">
                            <p:stCondLst>
                              <p:cond delay="10000"/>
                            </p:stCondLst>
                            <p:childTnLst>
                              <p:par>
                                <p:cTn id="68" presetID="15" presetClass="entr" presetSubtype="0"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1000" fill="hold"/>
                                        <p:tgtEl>
                                          <p:spTgt spid="18"/>
                                        </p:tgtEl>
                                        <p:attrNameLst>
                                          <p:attrName>ppt_w</p:attrName>
                                        </p:attrNameLst>
                                      </p:cBhvr>
                                      <p:tavLst>
                                        <p:tav tm="0">
                                          <p:val>
                                            <p:fltVal val="0"/>
                                          </p:val>
                                        </p:tav>
                                        <p:tav tm="100000">
                                          <p:val>
                                            <p:strVal val="#ppt_w"/>
                                          </p:val>
                                        </p:tav>
                                      </p:tavLst>
                                    </p:anim>
                                    <p:anim calcmode="lin" valueType="num">
                                      <p:cBhvr>
                                        <p:cTn id="71" dur="1000" fill="hold"/>
                                        <p:tgtEl>
                                          <p:spTgt spid="18"/>
                                        </p:tgtEl>
                                        <p:attrNameLst>
                                          <p:attrName>ppt_h</p:attrName>
                                        </p:attrNameLst>
                                      </p:cBhvr>
                                      <p:tavLst>
                                        <p:tav tm="0">
                                          <p:val>
                                            <p:fltVal val="0"/>
                                          </p:val>
                                        </p:tav>
                                        <p:tav tm="100000">
                                          <p:val>
                                            <p:strVal val="#ppt_h"/>
                                          </p:val>
                                        </p:tav>
                                      </p:tavLst>
                                    </p:anim>
                                    <p:anim calcmode="lin" valueType="num">
                                      <p:cBhvr>
                                        <p:cTn id="72"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50" grpId="0" build="p" autoUpdateAnimBg="0" advAuto="0"/>
      <p:bldP spid="145451" grpId="0" animBg="1" autoUpdateAnimBg="0"/>
      <p:bldP spid="18"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noGrp="1" noChangeArrowheads="1"/>
          </p:cNvSpPr>
          <p:nvPr>
            <p:ph type="sldNum" sz="quarter" idx="12"/>
          </p:nvPr>
        </p:nvSpPr>
        <p:spPr>
          <a:ln/>
        </p:spPr>
        <p:txBody>
          <a:bodyPr/>
          <a:lstStyle/>
          <a:p>
            <a:pPr>
              <a:defRPr/>
            </a:pPr>
            <a:fld id="{D9F0FC94-BB95-42B2-BC3E-C7CCC8145AB8}" type="slidenum">
              <a:rPr lang="en-US"/>
              <a:pPr>
                <a:defRPr/>
              </a:pPr>
              <a:t>8</a:t>
            </a:fld>
            <a:endParaRPr lang="en-US"/>
          </a:p>
        </p:txBody>
      </p:sp>
      <p:pic>
        <p:nvPicPr>
          <p:cNvPr id="25603" name="Picture 3" descr="webshots"/>
          <p:cNvPicPr>
            <a:picLocks noChangeAspect="1" noChangeArrowheads="1"/>
          </p:cNvPicPr>
          <p:nvPr/>
        </p:nvPicPr>
        <p:blipFill>
          <a:blip r:embed="rId2"/>
          <a:srcRect/>
          <a:stretch>
            <a:fillRect/>
          </a:stretch>
        </p:blipFill>
        <p:spPr bwMode="auto">
          <a:xfrm>
            <a:off x="684213" y="1989138"/>
            <a:ext cx="7775575" cy="4152900"/>
          </a:xfrm>
          <a:prstGeom prst="rect">
            <a:avLst/>
          </a:prstGeom>
          <a:noFill/>
          <a:ln w="9525">
            <a:noFill/>
            <a:miter lim="800000"/>
            <a:headEnd/>
            <a:tailEnd/>
          </a:ln>
        </p:spPr>
      </p:pic>
      <p:sp>
        <p:nvSpPr>
          <p:cNvPr id="25604" name="Text Box 4" descr="webshots"/>
          <p:cNvSpPr txBox="1">
            <a:spLocks noChangeArrowheads="1"/>
          </p:cNvSpPr>
          <p:nvPr/>
        </p:nvSpPr>
        <p:spPr bwMode="auto">
          <a:xfrm>
            <a:off x="7162800" y="685800"/>
            <a:ext cx="1219200" cy="555625"/>
          </a:xfrm>
          <a:prstGeom prst="rect">
            <a:avLst/>
          </a:prstGeom>
          <a:blipFill dpi="0" rotWithShape="1">
            <a:blip r:embed="rId3"/>
            <a:srcRect/>
            <a:stretch>
              <a:fillRect/>
            </a:stretch>
          </a:blipFill>
          <a:ln w="38100">
            <a:solidFill>
              <a:srgbClr val="33CC33"/>
            </a:solidFill>
            <a:miter lim="800000"/>
            <a:headEnd/>
            <a:tailEnd/>
          </a:ln>
        </p:spPr>
        <p:txBody>
          <a:bodyPr>
            <a:spAutoFit/>
          </a:bodyPr>
          <a:lstStyle/>
          <a:p>
            <a:pPr algn="ctr" rtl="1">
              <a:spcBef>
                <a:spcPct val="50000"/>
              </a:spcBef>
            </a:pPr>
            <a:fld id="{E04083C2-1771-4BEE-965E-67587B7EE282}" type="datetime12">
              <a:rPr lang="ar-TN" sz="1400">
                <a:cs typeface="Times New Roman" pitchFamily="18" charset="0"/>
              </a:rPr>
              <a:pPr algn="ctr" rtl="1">
                <a:spcBef>
                  <a:spcPct val="50000"/>
                </a:spcBef>
              </a:pPr>
              <a:t>11-12-2013 8:28</a:t>
            </a:fld>
            <a:endParaRPr lang="en-US" sz="1400"/>
          </a:p>
        </p:txBody>
      </p:sp>
      <p:sp>
        <p:nvSpPr>
          <p:cNvPr id="25605" name="Oval 5" descr="webshots"/>
          <p:cNvSpPr>
            <a:spLocks noChangeArrowheads="1"/>
          </p:cNvSpPr>
          <p:nvPr/>
        </p:nvSpPr>
        <p:spPr bwMode="auto">
          <a:xfrm>
            <a:off x="152400" y="6400800"/>
            <a:ext cx="685800" cy="381000"/>
          </a:xfrm>
          <a:prstGeom prst="ellipse">
            <a:avLst/>
          </a:prstGeom>
          <a:blipFill dpi="0" rotWithShape="1">
            <a:blip r:embed="rId4"/>
            <a:srcRect/>
            <a:stretch>
              <a:fillRect/>
            </a:stretch>
          </a:blipFill>
          <a:ln w="25400" cap="sq">
            <a:solidFill>
              <a:schemeClr val="tx1"/>
            </a:solidFill>
            <a:miter lim="800000"/>
            <a:headEnd type="none" w="sm" len="sm"/>
            <a:tailEnd type="none" w="sm" len="sm"/>
          </a:ln>
        </p:spPr>
        <p:txBody>
          <a:bodyPr wrap="none" anchor="ctr"/>
          <a:lstStyle/>
          <a:p>
            <a:pPr algn="ctr" rtl="1"/>
            <a:r>
              <a:rPr lang="ar-TN">
                <a:cs typeface="Times New Roman" pitchFamily="18" charset="0"/>
              </a:rPr>
              <a:t>6</a:t>
            </a:r>
            <a:endParaRPr lang="fr-FR">
              <a:cs typeface="Times New Roman" pitchFamily="18" charset="0"/>
            </a:endParaRPr>
          </a:p>
        </p:txBody>
      </p:sp>
      <p:sp>
        <p:nvSpPr>
          <p:cNvPr id="25606" name="Oval 6" descr="webshots">
            <a:hlinkClick r:id="rId5" action="ppaction://hlinksldjump"/>
          </p:cNvPr>
          <p:cNvSpPr>
            <a:spLocks noChangeArrowheads="1"/>
          </p:cNvSpPr>
          <p:nvPr/>
        </p:nvSpPr>
        <p:spPr bwMode="auto">
          <a:xfrm>
            <a:off x="8305800" y="6400800"/>
            <a:ext cx="685800" cy="381000"/>
          </a:xfrm>
          <a:prstGeom prst="ellipse">
            <a:avLst/>
          </a:prstGeom>
          <a:blipFill dpi="0" rotWithShape="1">
            <a:blip r:embed="rId4"/>
            <a:srcRect/>
            <a:stretch>
              <a:fillRect/>
            </a:stretch>
          </a:blipFill>
          <a:ln w="25400" cap="sq">
            <a:solidFill>
              <a:schemeClr val="tx1"/>
            </a:solidFill>
            <a:miter lim="800000"/>
            <a:headEnd type="none" w="sm" len="sm"/>
            <a:tailEnd type="none" w="sm" len="sm"/>
          </a:ln>
        </p:spPr>
        <p:txBody>
          <a:bodyPr wrap="none" anchor="ctr"/>
          <a:lstStyle/>
          <a:p>
            <a:pPr algn="ctr" rtl="1"/>
            <a:r>
              <a:rPr lang="ar-SA" sz="1800"/>
              <a:t>الفهرس</a:t>
            </a:r>
            <a:endParaRPr lang="fr-FR" sz="1800"/>
          </a:p>
        </p:txBody>
      </p:sp>
      <p:sp>
        <p:nvSpPr>
          <p:cNvPr id="25619" name="Rectangle 19"/>
          <p:cNvSpPr>
            <a:spLocks noChangeArrowheads="1"/>
          </p:cNvSpPr>
          <p:nvPr/>
        </p:nvSpPr>
        <p:spPr bwMode="auto">
          <a:xfrm>
            <a:off x="4813300" y="554038"/>
            <a:ext cx="995363"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5623" name="Rectangle 23"/>
          <p:cNvSpPr>
            <a:spLocks noChangeArrowheads="1"/>
          </p:cNvSpPr>
          <p:nvPr/>
        </p:nvSpPr>
        <p:spPr bwMode="auto">
          <a:xfrm>
            <a:off x="684213" y="554038"/>
            <a:ext cx="1139825"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5624" name="Rectangle 24"/>
          <p:cNvSpPr>
            <a:spLocks noChangeArrowheads="1"/>
          </p:cNvSpPr>
          <p:nvPr/>
        </p:nvSpPr>
        <p:spPr bwMode="auto">
          <a:xfrm>
            <a:off x="5808663" y="190500"/>
            <a:ext cx="1139825" cy="363538"/>
          </a:xfrm>
          <a:prstGeom prst="rect">
            <a:avLst/>
          </a:prstGeom>
          <a:noFill/>
          <a:ln w="12700" cap="sq">
            <a:noFill/>
            <a:miter lim="800000"/>
            <a:headEnd/>
            <a:tailEnd/>
          </a:ln>
        </p:spPr>
        <p:txBody>
          <a:bodyPr anchor="ctr"/>
          <a:lstStyle/>
          <a:p>
            <a:pPr algn="ctr" rtl="1">
              <a:spcBef>
                <a:spcPct val="20000"/>
              </a:spcBef>
              <a:buSzPct val="85000"/>
            </a:pPr>
            <a:endParaRPr lang="fr-FR" sz="1400">
              <a:latin typeface="Arial" charset="0"/>
            </a:endParaRPr>
          </a:p>
        </p:txBody>
      </p:sp>
      <p:sp>
        <p:nvSpPr>
          <p:cNvPr id="147498" name="Rectangle 42" descr="صحراء"/>
          <p:cNvSpPr>
            <a:spLocks noGrp="1" noChangeArrowheads="1"/>
          </p:cNvSpPr>
          <p:nvPr>
            <p:ph type="body" idx="1"/>
          </p:nvPr>
        </p:nvSpPr>
        <p:spPr>
          <a:xfrm>
            <a:off x="684213" y="1981200"/>
            <a:ext cx="7772400" cy="4114800"/>
          </a:xfrm>
          <a:ln w="47625">
            <a:solidFill>
              <a:srgbClr val="33CC33"/>
            </a:solidFill>
          </a:ln>
          <a:effectLst>
            <a:prstShdw prst="shdw17" dist="17961" dir="2700000">
              <a:srgbClr val="33CC33">
                <a:gamma/>
                <a:shade val="60000"/>
                <a:invGamma/>
              </a:srgbClr>
            </a:prstShdw>
          </a:effectLst>
        </p:spPr>
        <p:txBody>
          <a:bodyPr/>
          <a:lstStyle/>
          <a:p>
            <a:pPr marL="609600" indent="-609600">
              <a:buFontTx/>
              <a:buNone/>
              <a:defRPr/>
            </a:pPr>
            <a:r>
              <a:rPr lang="ar-SA" sz="2400" b="1" dirty="0">
                <a:solidFill>
                  <a:srgbClr val="33CC33"/>
                </a:solidFill>
                <a:latin typeface="Arial Black" pitchFamily="34" charset="0"/>
                <a:cs typeface="Traditional Arabic" pitchFamily="2" charset="-78"/>
              </a:rPr>
              <a:t>المشروع :</a:t>
            </a:r>
            <a:r>
              <a:rPr lang="ar-SA" sz="2400" b="1" dirty="0">
                <a:latin typeface="Arial Black" pitchFamily="34" charset="0"/>
                <a:cs typeface="Traditional Arabic" pitchFamily="2" charset="-78"/>
              </a:rPr>
              <a:t> </a:t>
            </a:r>
            <a:r>
              <a:rPr lang="ar-TN" sz="2400" b="1" dirty="0">
                <a:latin typeface="Arial Black" pitchFamily="34" charset="0"/>
                <a:cs typeface="Traditional Arabic" pitchFamily="2" charset="-78"/>
              </a:rPr>
              <a:t> </a:t>
            </a:r>
            <a:r>
              <a:rPr lang="ar-TN" sz="2400" b="1" dirty="0">
                <a:solidFill>
                  <a:schemeClr val="hlink"/>
                </a:solidFill>
                <a:latin typeface="Arial Black" pitchFamily="34" charset="0"/>
                <a:cs typeface="Traditional Arabic" pitchFamily="2" charset="-78"/>
              </a:rPr>
              <a:t>عرض حول المدن السياحية التونسية </a:t>
            </a:r>
            <a:endParaRPr lang="fr-FR" sz="2400" b="1" dirty="0">
              <a:solidFill>
                <a:schemeClr val="hlink"/>
              </a:solidFill>
              <a:latin typeface="Arial Black" pitchFamily="34" charset="0"/>
              <a:cs typeface="Traditional Arabic" pitchFamily="2" charset="-78"/>
            </a:endParaRPr>
          </a:p>
          <a:p>
            <a:pPr marL="609600" indent="-609600">
              <a:buFontTx/>
              <a:buNone/>
              <a:defRPr/>
            </a:pPr>
            <a:r>
              <a:rPr lang="ar-TN" sz="2400" b="1" dirty="0">
                <a:latin typeface="Arial Black" pitchFamily="34" charset="0"/>
                <a:cs typeface="Traditional Arabic" pitchFamily="2" charset="-78"/>
              </a:rPr>
              <a:t>  </a:t>
            </a:r>
            <a:r>
              <a:rPr lang="ar-SA" sz="2400" b="1" dirty="0">
                <a:solidFill>
                  <a:srgbClr val="33CC33"/>
                </a:solidFill>
                <a:latin typeface="Arial Black" pitchFamily="34" charset="0"/>
                <a:cs typeface="Traditional Arabic" pitchFamily="2" charset="-78"/>
              </a:rPr>
              <a:t>الحصّة </a:t>
            </a:r>
            <a:r>
              <a:rPr lang="ar-SA" sz="2400" b="1" dirty="0" smtClean="0">
                <a:solidFill>
                  <a:srgbClr val="33CC33"/>
                </a:solidFill>
                <a:latin typeface="Arial Black" pitchFamily="34" charset="0"/>
                <a:cs typeface="Traditional Arabic" pitchFamily="2" charset="-78"/>
              </a:rPr>
              <a:t>:</a:t>
            </a:r>
            <a:r>
              <a:rPr lang="ar-TN" sz="2400" b="1" dirty="0" smtClean="0">
                <a:latin typeface="Arial Black" pitchFamily="34" charset="0"/>
                <a:cs typeface="Traditional Arabic" pitchFamily="2" charset="-78"/>
              </a:rPr>
              <a:t>الثانية    </a:t>
            </a:r>
            <a:endParaRPr lang="ar-TN" sz="2400" b="1" dirty="0">
              <a:latin typeface="Arial Black" pitchFamily="34" charset="0"/>
              <a:cs typeface="Traditional Arabic" pitchFamily="2" charset="-78"/>
            </a:endParaRPr>
          </a:p>
          <a:p>
            <a:pPr marL="609600" indent="-609600">
              <a:buFontTx/>
              <a:buNone/>
              <a:defRPr/>
            </a:pPr>
            <a:r>
              <a:rPr lang="ar-SA" sz="2400" b="1" dirty="0">
                <a:solidFill>
                  <a:srgbClr val="33CC33"/>
                </a:solidFill>
                <a:latin typeface="Arial Black" pitchFamily="34" charset="0"/>
                <a:cs typeface="Traditional Arabic" pitchFamily="2" charset="-78"/>
              </a:rPr>
              <a:t>الكفاية المستهدفة :</a:t>
            </a:r>
            <a:r>
              <a:rPr lang="ar-SA" sz="2400" b="1" dirty="0">
                <a:latin typeface="Arial Black" pitchFamily="34" charset="0"/>
                <a:cs typeface="Traditional Arabic" pitchFamily="2" charset="-78"/>
              </a:rPr>
              <a:t> يتحكم المتعلم في استعمال التّقنيّة اللاّزمة لتكنولوجيات المعلومات والاتّصال</a:t>
            </a:r>
            <a:r>
              <a:rPr lang="fr-FR" sz="2400" b="1" dirty="0">
                <a:latin typeface="Arial Black" pitchFamily="34" charset="0"/>
                <a:cs typeface="Traditional Arabic" pitchFamily="2" charset="-78"/>
              </a:rPr>
              <a:t> </a:t>
            </a:r>
            <a:r>
              <a:rPr lang="ar-TN" sz="2400" b="1" dirty="0">
                <a:latin typeface="Arial Black" pitchFamily="34" charset="0"/>
                <a:cs typeface="Traditional Arabic" pitchFamily="2" charset="-78"/>
              </a:rPr>
              <a:t>  </a:t>
            </a:r>
          </a:p>
          <a:p>
            <a:pPr marL="609600" indent="-609600">
              <a:buFontTx/>
              <a:buNone/>
              <a:defRPr/>
            </a:pPr>
            <a:r>
              <a:rPr lang="ar-SA" sz="2400" b="1" dirty="0">
                <a:solidFill>
                  <a:srgbClr val="33CC33"/>
                </a:solidFill>
                <a:latin typeface="Arial Black" pitchFamily="34" charset="0"/>
                <a:cs typeface="Traditional Arabic" pitchFamily="2" charset="-78"/>
              </a:rPr>
              <a:t>الهدف المميّز :</a:t>
            </a:r>
            <a:r>
              <a:rPr lang="ar-SA" sz="2400" b="1" dirty="0">
                <a:latin typeface="Arial Black" pitchFamily="34" charset="0"/>
                <a:cs typeface="Traditional Arabic" pitchFamily="2" charset="-78"/>
              </a:rPr>
              <a:t> </a:t>
            </a:r>
            <a:r>
              <a:rPr lang="ar-TN" sz="2400" b="1" dirty="0">
                <a:latin typeface="Arial Black" pitchFamily="34" charset="0"/>
                <a:cs typeface="Traditional Arabic" pitchFamily="2" charset="-78"/>
              </a:rPr>
              <a:t> </a:t>
            </a:r>
            <a:r>
              <a:rPr lang="fr-FR" sz="2400" b="1" dirty="0">
                <a:latin typeface="Arial Black" pitchFamily="34" charset="0"/>
                <a:cs typeface="Traditional Arabic" pitchFamily="2" charset="-78"/>
              </a:rPr>
              <a:t> </a:t>
            </a:r>
            <a:r>
              <a:rPr lang="ar-TN" sz="2400" b="1" dirty="0">
                <a:effectLst>
                  <a:outerShdw blurRad="38100" dist="38100" dir="2700000" algn="tl">
                    <a:srgbClr val="000000"/>
                  </a:outerShdw>
                </a:effectLst>
                <a:latin typeface="Arial Black" pitchFamily="34" charset="0"/>
                <a:cs typeface="Traditional Arabic" pitchFamily="2" charset="-78"/>
              </a:rPr>
              <a:t>إعداد الشريحة الأولى</a:t>
            </a:r>
            <a:r>
              <a:rPr lang="ar-SA" sz="2400" b="1" dirty="0">
                <a:effectLst>
                  <a:outerShdw blurRad="38100" dist="38100" dir="2700000" algn="tl">
                    <a:srgbClr val="000000"/>
                  </a:outerShdw>
                </a:effectLst>
                <a:latin typeface="Arial Black" pitchFamily="34" charset="0"/>
                <a:cs typeface="Traditional Arabic" pitchFamily="2" charset="-78"/>
              </a:rPr>
              <a:t> .</a:t>
            </a:r>
            <a:r>
              <a:rPr lang="en-US" sz="2400" dirty="0">
                <a:latin typeface="Arial Black" pitchFamily="34" charset="0"/>
                <a:cs typeface="Traditional Arabic" pitchFamily="2" charset="-78"/>
              </a:rPr>
              <a:t> </a:t>
            </a:r>
            <a:endParaRPr lang="ar-TN" sz="2400" b="1" dirty="0">
              <a:latin typeface="Arial Black" pitchFamily="34" charset="0"/>
              <a:cs typeface="Traditional Arabic" pitchFamily="2" charset="-78"/>
            </a:endParaRPr>
          </a:p>
          <a:p>
            <a:pPr marL="609600" indent="-609600">
              <a:buFontTx/>
              <a:buNone/>
              <a:defRPr/>
            </a:pPr>
            <a:r>
              <a:rPr lang="ar-SA" sz="2400" b="1" dirty="0">
                <a:solidFill>
                  <a:srgbClr val="33CC33"/>
                </a:solidFill>
                <a:latin typeface="Arial Black" pitchFamily="34" charset="0"/>
                <a:cs typeface="Traditional Arabic" pitchFamily="2" charset="-78"/>
              </a:rPr>
              <a:t>المحتوى</a:t>
            </a:r>
            <a:r>
              <a:rPr lang="ar-TN" sz="2400" b="1" dirty="0">
                <a:solidFill>
                  <a:srgbClr val="33CC33"/>
                </a:solidFill>
                <a:latin typeface="Arial Black" pitchFamily="34" charset="0"/>
                <a:cs typeface="Traditional Arabic" pitchFamily="2" charset="-78"/>
              </a:rPr>
              <a:t> </a:t>
            </a:r>
            <a:r>
              <a:rPr lang="fr-FR" sz="2400" b="1" dirty="0">
                <a:solidFill>
                  <a:srgbClr val="33CC33"/>
                </a:solidFill>
                <a:latin typeface="Arial Black" pitchFamily="34" charset="0"/>
                <a:cs typeface="Traditional Arabic" pitchFamily="2" charset="-78"/>
              </a:rPr>
              <a:t> :</a:t>
            </a:r>
            <a:r>
              <a:rPr lang="ar-TN" sz="2400" b="1" dirty="0">
                <a:latin typeface="Arial Black" pitchFamily="34" charset="0"/>
                <a:cs typeface="Traditional Arabic" pitchFamily="2" charset="-78"/>
              </a:rPr>
              <a:t>    </a:t>
            </a:r>
          </a:p>
          <a:p>
            <a:pPr marL="609600" indent="-609600">
              <a:buFontTx/>
              <a:buAutoNum type="arabicPeriod"/>
              <a:defRPr/>
            </a:pPr>
            <a:r>
              <a:rPr lang="ar-TN" sz="2400" b="1" dirty="0">
                <a:effectLst>
                  <a:outerShdw blurRad="38100" dist="38100" dir="2700000" algn="tl">
                    <a:srgbClr val="000000"/>
                  </a:outerShdw>
                </a:effectLst>
                <a:latin typeface="Arial Black" pitchFamily="34" charset="0"/>
                <a:cs typeface="Traditional Arabic" pitchFamily="2" charset="-78"/>
              </a:rPr>
              <a:t>فتح برمجية العرض واختيار نوعية الشرائح التي سيدخلون فيها العرض </a:t>
            </a:r>
          </a:p>
          <a:p>
            <a:pPr marL="609600" indent="-609600">
              <a:buFontTx/>
              <a:buAutoNum type="arabicPeriod"/>
              <a:defRPr/>
            </a:pPr>
            <a:r>
              <a:rPr lang="ar-TN" sz="2400" b="1" dirty="0">
                <a:effectLst>
                  <a:outerShdw blurRad="38100" dist="38100" dir="2700000" algn="tl">
                    <a:srgbClr val="000000"/>
                  </a:outerShdw>
                </a:effectLst>
                <a:latin typeface="Arial Black" pitchFamily="34" charset="0"/>
                <a:cs typeface="Traditional Arabic" pitchFamily="2" charset="-78"/>
              </a:rPr>
              <a:t>أعداد الشريحة العنوان  بإدراج العنوان </a:t>
            </a:r>
            <a:r>
              <a:rPr lang="ar-TN" sz="2400" b="1" dirty="0" err="1">
                <a:effectLst>
                  <a:outerShdw blurRad="38100" dist="38100" dir="2700000" algn="tl">
                    <a:srgbClr val="000000"/>
                  </a:outerShdw>
                </a:effectLst>
                <a:latin typeface="Arial Black" pitchFamily="34" charset="0"/>
                <a:cs typeface="Traditional Arabic" pitchFamily="2" charset="-78"/>
              </a:rPr>
              <a:t>و</a:t>
            </a:r>
            <a:r>
              <a:rPr lang="ar-TN" sz="2400" dirty="0">
                <a:latin typeface="Arial Black" pitchFamily="34" charset="0"/>
                <a:cs typeface="Traditional Arabic" pitchFamily="2" charset="-78"/>
              </a:rPr>
              <a:t> </a:t>
            </a:r>
            <a:r>
              <a:rPr lang="ar-TN" sz="2400" b="1" dirty="0">
                <a:effectLst>
                  <a:outerShdw blurRad="38100" dist="38100" dir="2700000" algn="tl">
                    <a:srgbClr val="000000"/>
                  </a:outerShdw>
                </a:effectLst>
                <a:latin typeface="Arial Black" pitchFamily="34" charset="0"/>
                <a:cs typeface="Traditional Arabic" pitchFamily="2" charset="-78"/>
              </a:rPr>
              <a:t>علم وخريطة البلاد</a:t>
            </a:r>
            <a:r>
              <a:rPr lang="ar-TN" sz="2400" dirty="0">
                <a:latin typeface="Arial Black" pitchFamily="34" charset="0"/>
                <a:cs typeface="Traditional Arabic" pitchFamily="2" charset="-78"/>
              </a:rPr>
              <a:t>  </a:t>
            </a:r>
            <a:endParaRPr lang="ar-TN" sz="2400" b="1" dirty="0">
              <a:latin typeface="Arial Black" pitchFamily="34" charset="0"/>
              <a:cs typeface="Traditional Arabic" pitchFamily="2" charset="-78"/>
            </a:endParaRPr>
          </a:p>
          <a:p>
            <a:pPr marL="609600" indent="-609600">
              <a:buFontTx/>
              <a:buNone/>
              <a:defRPr/>
            </a:pPr>
            <a:r>
              <a:rPr lang="ar-SA" sz="2400" b="1" dirty="0">
                <a:solidFill>
                  <a:srgbClr val="33CC33"/>
                </a:solidFill>
                <a:latin typeface="Arial Black" pitchFamily="34" charset="0"/>
                <a:cs typeface="Traditional Arabic" pitchFamily="2" charset="-78"/>
              </a:rPr>
              <a:t>هدف الحصّة :</a:t>
            </a:r>
            <a:r>
              <a:rPr lang="ar-SA" sz="2400" b="1" dirty="0">
                <a:latin typeface="Arial Black" pitchFamily="34" charset="0"/>
                <a:cs typeface="Traditional Arabic" pitchFamily="2" charset="-78"/>
              </a:rPr>
              <a:t> </a:t>
            </a:r>
            <a:r>
              <a:rPr lang="ar-TN" sz="2400" b="1" dirty="0">
                <a:latin typeface="Arial Black" pitchFamily="34" charset="0"/>
                <a:cs typeface="Traditional Arabic" pitchFamily="2" charset="-78"/>
              </a:rPr>
              <a:t> </a:t>
            </a:r>
            <a:r>
              <a:rPr lang="ar-SA" sz="2400" b="1" dirty="0">
                <a:effectLst>
                  <a:outerShdw blurRad="38100" dist="38100" dir="2700000" algn="tl">
                    <a:srgbClr val="000000"/>
                  </a:outerShdw>
                </a:effectLst>
                <a:latin typeface="Arial Black" pitchFamily="34" charset="0"/>
                <a:cs typeface="Traditional Arabic" pitchFamily="2" charset="-78"/>
              </a:rPr>
              <a:t>أن تكون المتعلّم قادرا على </a:t>
            </a:r>
            <a:r>
              <a:rPr lang="ar-TN" sz="2400" b="1" dirty="0">
                <a:effectLst>
                  <a:outerShdw blurRad="38100" dist="38100" dir="2700000" algn="tl">
                    <a:srgbClr val="000000"/>
                  </a:outerShdw>
                </a:effectLst>
                <a:latin typeface="Arial Black" pitchFamily="34" charset="0"/>
                <a:cs typeface="Traditional Arabic" pitchFamily="2" charset="-78"/>
              </a:rPr>
              <a:t>إدراج نص وصورة في شريحة</a:t>
            </a:r>
            <a:r>
              <a:rPr lang="ar-SA" sz="2400" b="1" dirty="0">
                <a:effectLst>
                  <a:outerShdw blurRad="38100" dist="38100" dir="2700000" algn="tl">
                    <a:srgbClr val="000000"/>
                  </a:outerShdw>
                </a:effectLst>
                <a:latin typeface="Arial Black" pitchFamily="34" charset="0"/>
                <a:cs typeface="Traditional Arabic" pitchFamily="2" charset="-78"/>
              </a:rPr>
              <a:t> </a:t>
            </a:r>
            <a:endParaRPr lang="ar-SA" sz="2400" dirty="0">
              <a:latin typeface="Arial Black" pitchFamily="34" charset="0"/>
              <a:cs typeface="Traditional Arabic" pitchFamily="2" charset="-78"/>
            </a:endParaRPr>
          </a:p>
        </p:txBody>
      </p:sp>
      <p:sp>
        <p:nvSpPr>
          <p:cNvPr id="147499" name="AutoShape 43" descr="webshots">
            <a:hlinkClick r:id="rId6" action="ppaction://hlinkfile"/>
          </p:cNvPr>
          <p:cNvSpPr>
            <a:spLocks noChangeArrowheads="1"/>
          </p:cNvSpPr>
          <p:nvPr/>
        </p:nvSpPr>
        <p:spPr bwMode="auto">
          <a:xfrm>
            <a:off x="982663" y="5805488"/>
            <a:ext cx="2220912" cy="533400"/>
          </a:xfrm>
          <a:prstGeom prst="flowChartTerminator">
            <a:avLst/>
          </a:prstGeom>
          <a:blipFill dpi="0" rotWithShape="0">
            <a:blip r:embed="rId7"/>
            <a:srcRect/>
            <a:stretch>
              <a:fillRect/>
            </a:stretch>
          </a:blipFill>
          <a:ln w="47625">
            <a:solidFill>
              <a:srgbClr val="33CC33"/>
            </a:solidFill>
            <a:miter lim="800000"/>
            <a:headEnd/>
            <a:tailEnd/>
          </a:ln>
          <a:effectLst>
            <a:prstShdw prst="shdw17" dist="17961" dir="2700000">
              <a:srgbClr val="1F7A1F"/>
            </a:prstShdw>
          </a:effectLst>
        </p:spPr>
        <p:txBody>
          <a:bodyPr wrap="none" anchor="ctr"/>
          <a:lstStyle/>
          <a:p>
            <a:pPr algn="ctr" rtl="1"/>
            <a:r>
              <a:rPr lang="ar-TN" sz="2800">
                <a:cs typeface="Traditional Arabic" pitchFamily="2" charset="-78"/>
              </a:rPr>
              <a:t>جذاذة النّشاط</a:t>
            </a:r>
            <a:endParaRPr lang="fr-FR" sz="2800">
              <a:cs typeface="Traditional Arabic" pitchFamily="2" charset="-78"/>
            </a:endParaRPr>
          </a:p>
        </p:txBody>
      </p:sp>
      <p:sp>
        <p:nvSpPr>
          <p:cNvPr id="13" name="AutoShape 234">
            <a:hlinkClick r:id="rId8" action="ppaction://hlinkfile"/>
          </p:cNvPr>
          <p:cNvSpPr>
            <a:spLocks noChangeArrowheads="1"/>
          </p:cNvSpPr>
          <p:nvPr/>
        </p:nvSpPr>
        <p:spPr bwMode="auto">
          <a:xfrm>
            <a:off x="5643570" y="5786454"/>
            <a:ext cx="2220912" cy="533400"/>
          </a:xfrm>
          <a:prstGeom prst="flowChartTerminator">
            <a:avLst/>
          </a:prstGeom>
          <a:gradFill rotWithShape="0">
            <a:gsLst>
              <a:gs pos="0">
                <a:schemeClr val="accent1"/>
              </a:gs>
              <a:gs pos="100000">
                <a:schemeClr val="accent1">
                  <a:gamma/>
                  <a:shade val="36078"/>
                  <a:invGamma/>
                </a:schemeClr>
              </a:gs>
            </a:gsLst>
            <a:path path="shape">
              <a:fillToRect l="50000" t="50000" r="50000" b="50000"/>
            </a:path>
          </a:gradFill>
          <a:ln w="47625">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rtl="1">
              <a:defRPr/>
            </a:pPr>
            <a:endParaRPr lang="fr-FR" sz="2800" dirty="0">
              <a:cs typeface="Times New Roman" pitchFamily="18" charset="0"/>
            </a:endParaRPr>
          </a:p>
        </p:txBody>
      </p:sp>
      <p:graphicFrame>
        <p:nvGraphicFramePr>
          <p:cNvPr id="14" name="Tableau 13"/>
          <p:cNvGraphicFramePr>
            <a:graphicFrameLocks noGrp="1"/>
          </p:cNvGraphicFramePr>
          <p:nvPr/>
        </p:nvGraphicFramePr>
        <p:xfrm>
          <a:off x="714348" y="285728"/>
          <a:ext cx="6096000" cy="1371600"/>
        </p:xfrm>
        <a:graphic>
          <a:graphicData uri="http://schemas.openxmlformats.org/drawingml/2006/table">
            <a:tbl>
              <a:tblPr rtl="1" firstRow="1" bandRow="1">
                <a:tableStyleId>{073A0DAA-6AF3-43AB-8588-CEC1D06C72B9}</a:tableStyleId>
              </a:tblPr>
              <a:tblGrid>
                <a:gridCol w="1527784"/>
                <a:gridCol w="1520216"/>
                <a:gridCol w="762000"/>
                <a:gridCol w="762000"/>
                <a:gridCol w="1524000"/>
              </a:tblGrid>
              <a:tr h="370840">
                <a:tc>
                  <a:txBody>
                    <a:bodyPr/>
                    <a:lstStyle/>
                    <a:p>
                      <a:pPr algn="ctr" rtl="1"/>
                      <a:endParaRPr lang="ar-SA" dirty="0"/>
                    </a:p>
                  </a:txBody>
                  <a:tcPr>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1"/>
                      <a:r>
                        <a:rPr lang="ar-SA" sz="2400" dirty="0" smtClean="0"/>
                        <a:t>14</a:t>
                      </a:r>
                      <a:r>
                        <a:rPr lang="ar-SA" sz="2400" baseline="0" dirty="0" smtClean="0"/>
                        <a:t> - 15</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gridSpan="2">
                  <a:txBody>
                    <a:bodyPr/>
                    <a:lstStyle/>
                    <a:p>
                      <a:pPr algn="ctr" rtl="1"/>
                      <a:r>
                        <a:rPr lang="ar-SA" sz="2400" dirty="0" smtClean="0"/>
                        <a:t>15 - 16</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rtl="1"/>
                      <a:endParaRPr lang="ar-SA"/>
                    </a:p>
                  </a:txBody>
                  <a:tcPr/>
                </a:tc>
                <a:tc>
                  <a:txBody>
                    <a:bodyPr/>
                    <a:lstStyle/>
                    <a:p>
                      <a:pPr algn="ctr" rtl="1"/>
                      <a:r>
                        <a:rPr lang="ar-SA" sz="2400" dirty="0" smtClean="0"/>
                        <a:t>16 - 17</a:t>
                      </a:r>
                      <a:endParaRPr lang="ar-SA" sz="2400" b="1" dirty="0"/>
                    </a:p>
                  </a:txBody>
                  <a:tcPr>
                    <a:lnL w="38100" cap="flat" cmpd="sng" algn="ctr">
                      <a:solidFill>
                        <a:schemeClr val="tx1"/>
                      </a:solidFill>
                      <a:prstDash val="solid"/>
                      <a:round/>
                      <a:headEnd type="none" w="med" len="med"/>
                      <a:tailEnd type="none" w="med" len="med"/>
                    </a:lnL>
                    <a:solidFill>
                      <a:schemeClr val="accent1">
                        <a:lumMod val="75000"/>
                      </a:schemeClr>
                    </a:solidFill>
                  </a:tcPr>
                </a:tc>
              </a:tr>
              <a:tr h="370840">
                <a:tc>
                  <a:txBody>
                    <a:bodyPr/>
                    <a:lstStyle/>
                    <a:p>
                      <a:pPr algn="ctr" rtl="1"/>
                      <a:r>
                        <a:rPr lang="ar-SA" sz="2400" b="1" dirty="0" smtClean="0"/>
                        <a:t>الاثنين </a:t>
                      </a:r>
                      <a:endParaRPr lang="ar-SA" sz="2400"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1"/>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rtl="1"/>
                      <a:r>
                        <a:rPr lang="ar-SA" sz="2400" b="1" dirty="0" smtClean="0"/>
                        <a:t>6ب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rtl="1"/>
                      <a:endParaRPr lang="ar-SA"/>
                    </a:p>
                  </a:txBody>
                  <a:tcPr/>
                </a:tc>
                <a:tc>
                  <a:txBody>
                    <a:bodyPr/>
                    <a:lstStyle/>
                    <a:p>
                      <a:pPr algn="ctr" rtl="1"/>
                      <a:r>
                        <a:rPr lang="ar-SA" sz="2400" b="1" dirty="0" smtClean="0"/>
                        <a:t>6 </a:t>
                      </a:r>
                      <a:r>
                        <a:rPr lang="ar-SA" sz="2400" b="1" dirty="0" err="1" smtClean="0"/>
                        <a:t>ب</a:t>
                      </a:r>
                      <a:endParaRPr lang="ar-SA" sz="2400"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algn="ctr" rtl="1"/>
                      <a:r>
                        <a:rPr lang="ar-SA" sz="2400" b="1" dirty="0" smtClean="0"/>
                        <a:t>الأربعاء </a:t>
                      </a:r>
                      <a:endParaRPr lang="ar-SA"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15" presetClass="entr" presetSubtype="0" fill="hold" grpId="0" nodeType="afterEffect">
                                  <p:stCondLst>
                                    <p:cond delay="0"/>
                                  </p:stCondLst>
                                  <p:childTnLst>
                                    <p:set>
                                      <p:cBhvr>
                                        <p:cTn id="6" dur="1" fill="hold">
                                          <p:stCondLst>
                                            <p:cond delay="0"/>
                                          </p:stCondLst>
                                        </p:cTn>
                                        <p:tgtEl>
                                          <p:spTgt spid="147498">
                                            <p:txEl>
                                              <p:pRg st="0" end="0"/>
                                            </p:txEl>
                                          </p:spTgt>
                                        </p:tgtEl>
                                        <p:attrNameLst>
                                          <p:attrName>style.visibility</p:attrName>
                                        </p:attrNameLst>
                                      </p:cBhvr>
                                      <p:to>
                                        <p:strVal val="visible"/>
                                      </p:to>
                                    </p:set>
                                    <p:anim calcmode="lin" valueType="num">
                                      <p:cBhvr>
                                        <p:cTn id="7" dur="1000" fill="hold"/>
                                        <p:tgtEl>
                                          <p:spTgt spid="14749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749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4749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749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5" presetClass="entr" presetSubtype="0" fill="hold" grpId="0" nodeType="afterEffect">
                                  <p:stCondLst>
                                    <p:cond delay="0"/>
                                  </p:stCondLst>
                                  <p:childTnLst>
                                    <p:set>
                                      <p:cBhvr>
                                        <p:cTn id="13" dur="1" fill="hold">
                                          <p:stCondLst>
                                            <p:cond delay="0"/>
                                          </p:stCondLst>
                                        </p:cTn>
                                        <p:tgtEl>
                                          <p:spTgt spid="147498">
                                            <p:txEl>
                                              <p:pRg st="1" end="1"/>
                                            </p:txEl>
                                          </p:spTgt>
                                        </p:tgtEl>
                                        <p:attrNameLst>
                                          <p:attrName>style.visibility</p:attrName>
                                        </p:attrNameLst>
                                      </p:cBhvr>
                                      <p:to>
                                        <p:strVal val="visible"/>
                                      </p:to>
                                    </p:set>
                                    <p:anim calcmode="lin" valueType="num">
                                      <p:cBhvr>
                                        <p:cTn id="14" dur="1000" fill="hold"/>
                                        <p:tgtEl>
                                          <p:spTgt spid="147498">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47498">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14749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4749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3000"/>
                            </p:stCondLst>
                            <p:childTnLst>
                              <p:par>
                                <p:cTn id="19" presetID="15" presetClass="entr" presetSubtype="0" fill="hold" grpId="0" nodeType="afterEffect">
                                  <p:stCondLst>
                                    <p:cond delay="0"/>
                                  </p:stCondLst>
                                  <p:childTnLst>
                                    <p:set>
                                      <p:cBhvr>
                                        <p:cTn id="20" dur="1" fill="hold">
                                          <p:stCondLst>
                                            <p:cond delay="0"/>
                                          </p:stCondLst>
                                        </p:cTn>
                                        <p:tgtEl>
                                          <p:spTgt spid="147498">
                                            <p:txEl>
                                              <p:pRg st="2" end="2"/>
                                            </p:txEl>
                                          </p:spTgt>
                                        </p:tgtEl>
                                        <p:attrNameLst>
                                          <p:attrName>style.visibility</p:attrName>
                                        </p:attrNameLst>
                                      </p:cBhvr>
                                      <p:to>
                                        <p:strVal val="visible"/>
                                      </p:to>
                                    </p:set>
                                    <p:anim calcmode="lin" valueType="num">
                                      <p:cBhvr>
                                        <p:cTn id="21" dur="1000" fill="hold"/>
                                        <p:tgtEl>
                                          <p:spTgt spid="147498">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47498">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14749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4749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4000"/>
                            </p:stCondLst>
                            <p:childTnLst>
                              <p:par>
                                <p:cTn id="26" presetID="15" presetClass="entr" presetSubtype="0" fill="hold" grpId="0" nodeType="afterEffect">
                                  <p:stCondLst>
                                    <p:cond delay="0"/>
                                  </p:stCondLst>
                                  <p:childTnLst>
                                    <p:set>
                                      <p:cBhvr>
                                        <p:cTn id="27" dur="1" fill="hold">
                                          <p:stCondLst>
                                            <p:cond delay="0"/>
                                          </p:stCondLst>
                                        </p:cTn>
                                        <p:tgtEl>
                                          <p:spTgt spid="147498">
                                            <p:txEl>
                                              <p:pRg st="3" end="3"/>
                                            </p:txEl>
                                          </p:spTgt>
                                        </p:tgtEl>
                                        <p:attrNameLst>
                                          <p:attrName>style.visibility</p:attrName>
                                        </p:attrNameLst>
                                      </p:cBhvr>
                                      <p:to>
                                        <p:strVal val="visible"/>
                                      </p:to>
                                    </p:set>
                                    <p:anim calcmode="lin" valueType="num">
                                      <p:cBhvr>
                                        <p:cTn id="28" dur="1000" fill="hold"/>
                                        <p:tgtEl>
                                          <p:spTgt spid="147498">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147498">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14749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4749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5000"/>
                            </p:stCondLst>
                            <p:childTnLst>
                              <p:par>
                                <p:cTn id="33" presetID="15" presetClass="entr" presetSubtype="0" fill="hold" grpId="0" nodeType="afterEffect">
                                  <p:stCondLst>
                                    <p:cond delay="0"/>
                                  </p:stCondLst>
                                  <p:childTnLst>
                                    <p:set>
                                      <p:cBhvr>
                                        <p:cTn id="34" dur="1" fill="hold">
                                          <p:stCondLst>
                                            <p:cond delay="0"/>
                                          </p:stCondLst>
                                        </p:cTn>
                                        <p:tgtEl>
                                          <p:spTgt spid="147498">
                                            <p:txEl>
                                              <p:pRg st="4" end="4"/>
                                            </p:txEl>
                                          </p:spTgt>
                                        </p:tgtEl>
                                        <p:attrNameLst>
                                          <p:attrName>style.visibility</p:attrName>
                                        </p:attrNameLst>
                                      </p:cBhvr>
                                      <p:to>
                                        <p:strVal val="visible"/>
                                      </p:to>
                                    </p:set>
                                    <p:anim calcmode="lin" valueType="num">
                                      <p:cBhvr>
                                        <p:cTn id="35" dur="1000" fill="hold"/>
                                        <p:tgtEl>
                                          <p:spTgt spid="147498">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147498">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14749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4749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6000"/>
                            </p:stCondLst>
                            <p:childTnLst>
                              <p:par>
                                <p:cTn id="40" presetID="15" presetClass="entr" presetSubtype="0" fill="hold" grpId="0" nodeType="afterEffect">
                                  <p:stCondLst>
                                    <p:cond delay="0"/>
                                  </p:stCondLst>
                                  <p:childTnLst>
                                    <p:set>
                                      <p:cBhvr>
                                        <p:cTn id="41" dur="1" fill="hold">
                                          <p:stCondLst>
                                            <p:cond delay="0"/>
                                          </p:stCondLst>
                                        </p:cTn>
                                        <p:tgtEl>
                                          <p:spTgt spid="147498">
                                            <p:txEl>
                                              <p:pRg st="5" end="5"/>
                                            </p:txEl>
                                          </p:spTgt>
                                        </p:tgtEl>
                                        <p:attrNameLst>
                                          <p:attrName>style.visibility</p:attrName>
                                        </p:attrNameLst>
                                      </p:cBhvr>
                                      <p:to>
                                        <p:strVal val="visible"/>
                                      </p:to>
                                    </p:set>
                                    <p:anim calcmode="lin" valueType="num">
                                      <p:cBhvr>
                                        <p:cTn id="42" dur="1000" fill="hold"/>
                                        <p:tgtEl>
                                          <p:spTgt spid="147498">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147498">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147498">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47498">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7000"/>
                            </p:stCondLst>
                            <p:childTnLst>
                              <p:par>
                                <p:cTn id="47" presetID="15" presetClass="entr" presetSubtype="0" fill="hold" grpId="0" nodeType="afterEffect">
                                  <p:stCondLst>
                                    <p:cond delay="0"/>
                                  </p:stCondLst>
                                  <p:childTnLst>
                                    <p:set>
                                      <p:cBhvr>
                                        <p:cTn id="48" dur="1" fill="hold">
                                          <p:stCondLst>
                                            <p:cond delay="0"/>
                                          </p:stCondLst>
                                        </p:cTn>
                                        <p:tgtEl>
                                          <p:spTgt spid="147498">
                                            <p:txEl>
                                              <p:pRg st="6" end="6"/>
                                            </p:txEl>
                                          </p:spTgt>
                                        </p:tgtEl>
                                        <p:attrNameLst>
                                          <p:attrName>style.visibility</p:attrName>
                                        </p:attrNameLst>
                                      </p:cBhvr>
                                      <p:to>
                                        <p:strVal val="visible"/>
                                      </p:to>
                                    </p:set>
                                    <p:anim calcmode="lin" valueType="num">
                                      <p:cBhvr>
                                        <p:cTn id="49" dur="1000" fill="hold"/>
                                        <p:tgtEl>
                                          <p:spTgt spid="147498">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147498">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147498">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47498">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8000"/>
                            </p:stCondLst>
                            <p:childTnLst>
                              <p:par>
                                <p:cTn id="54" presetID="15" presetClass="entr" presetSubtype="0" fill="hold" grpId="0" nodeType="afterEffect">
                                  <p:stCondLst>
                                    <p:cond delay="0"/>
                                  </p:stCondLst>
                                  <p:childTnLst>
                                    <p:set>
                                      <p:cBhvr>
                                        <p:cTn id="55" dur="1" fill="hold">
                                          <p:stCondLst>
                                            <p:cond delay="0"/>
                                          </p:stCondLst>
                                        </p:cTn>
                                        <p:tgtEl>
                                          <p:spTgt spid="147498">
                                            <p:txEl>
                                              <p:pRg st="7" end="7"/>
                                            </p:txEl>
                                          </p:spTgt>
                                        </p:tgtEl>
                                        <p:attrNameLst>
                                          <p:attrName>style.visibility</p:attrName>
                                        </p:attrNameLst>
                                      </p:cBhvr>
                                      <p:to>
                                        <p:strVal val="visible"/>
                                      </p:to>
                                    </p:set>
                                    <p:anim calcmode="lin" valueType="num">
                                      <p:cBhvr>
                                        <p:cTn id="56" dur="1000" fill="hold"/>
                                        <p:tgtEl>
                                          <p:spTgt spid="147498">
                                            <p:txEl>
                                              <p:pRg st="7" end="7"/>
                                            </p:txEl>
                                          </p:spTgt>
                                        </p:tgtEl>
                                        <p:attrNameLst>
                                          <p:attrName>ppt_w</p:attrName>
                                        </p:attrNameLst>
                                      </p:cBhvr>
                                      <p:tavLst>
                                        <p:tav tm="0">
                                          <p:val>
                                            <p:fltVal val="0"/>
                                          </p:val>
                                        </p:tav>
                                        <p:tav tm="100000">
                                          <p:val>
                                            <p:strVal val="#ppt_w"/>
                                          </p:val>
                                        </p:tav>
                                      </p:tavLst>
                                    </p:anim>
                                    <p:anim calcmode="lin" valueType="num">
                                      <p:cBhvr>
                                        <p:cTn id="57" dur="1000" fill="hold"/>
                                        <p:tgtEl>
                                          <p:spTgt spid="147498">
                                            <p:txEl>
                                              <p:pRg st="7" end="7"/>
                                            </p:txEl>
                                          </p:spTgt>
                                        </p:tgtEl>
                                        <p:attrNameLst>
                                          <p:attrName>ppt_h</p:attrName>
                                        </p:attrNameLst>
                                      </p:cBhvr>
                                      <p:tavLst>
                                        <p:tav tm="0">
                                          <p:val>
                                            <p:fltVal val="0"/>
                                          </p:val>
                                        </p:tav>
                                        <p:tav tm="100000">
                                          <p:val>
                                            <p:strVal val="#ppt_h"/>
                                          </p:val>
                                        </p:tav>
                                      </p:tavLst>
                                    </p:anim>
                                    <p:anim calcmode="lin" valueType="num">
                                      <p:cBhvr>
                                        <p:cTn id="58" dur="1000" fill="hold"/>
                                        <p:tgtEl>
                                          <p:spTgt spid="147498">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47498">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par>
                          <p:cTn id="60" fill="hold">
                            <p:stCondLst>
                              <p:cond delay="9000"/>
                            </p:stCondLst>
                            <p:childTnLst>
                              <p:par>
                                <p:cTn id="61" presetID="15" presetClass="entr" presetSubtype="0" fill="hold" grpId="0" nodeType="afterEffect">
                                  <p:stCondLst>
                                    <p:cond delay="0"/>
                                  </p:stCondLst>
                                  <p:childTnLst>
                                    <p:set>
                                      <p:cBhvr>
                                        <p:cTn id="62" dur="1" fill="hold">
                                          <p:stCondLst>
                                            <p:cond delay="0"/>
                                          </p:stCondLst>
                                        </p:cTn>
                                        <p:tgtEl>
                                          <p:spTgt spid="147499"/>
                                        </p:tgtEl>
                                        <p:attrNameLst>
                                          <p:attrName>style.visibility</p:attrName>
                                        </p:attrNameLst>
                                      </p:cBhvr>
                                      <p:to>
                                        <p:strVal val="visible"/>
                                      </p:to>
                                    </p:set>
                                    <p:anim calcmode="lin" valueType="num">
                                      <p:cBhvr>
                                        <p:cTn id="63" dur="1000" fill="hold"/>
                                        <p:tgtEl>
                                          <p:spTgt spid="147499"/>
                                        </p:tgtEl>
                                        <p:attrNameLst>
                                          <p:attrName>ppt_w</p:attrName>
                                        </p:attrNameLst>
                                      </p:cBhvr>
                                      <p:tavLst>
                                        <p:tav tm="0">
                                          <p:val>
                                            <p:fltVal val="0"/>
                                          </p:val>
                                        </p:tav>
                                        <p:tav tm="100000">
                                          <p:val>
                                            <p:strVal val="#ppt_w"/>
                                          </p:val>
                                        </p:tav>
                                      </p:tavLst>
                                    </p:anim>
                                    <p:anim calcmode="lin" valueType="num">
                                      <p:cBhvr>
                                        <p:cTn id="64" dur="1000" fill="hold"/>
                                        <p:tgtEl>
                                          <p:spTgt spid="147499"/>
                                        </p:tgtEl>
                                        <p:attrNameLst>
                                          <p:attrName>ppt_h</p:attrName>
                                        </p:attrNameLst>
                                      </p:cBhvr>
                                      <p:tavLst>
                                        <p:tav tm="0">
                                          <p:val>
                                            <p:fltVal val="0"/>
                                          </p:val>
                                        </p:tav>
                                        <p:tav tm="100000">
                                          <p:val>
                                            <p:strVal val="#ppt_h"/>
                                          </p:val>
                                        </p:tav>
                                      </p:tavLst>
                                    </p:anim>
                                    <p:anim calcmode="lin" valueType="num">
                                      <p:cBhvr>
                                        <p:cTn id="65" dur="1000" fill="hold"/>
                                        <p:tgtEl>
                                          <p:spTgt spid="147499"/>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47499"/>
                                        </p:tgtEl>
                                        <p:attrNameLst>
                                          <p:attrName>ppt_y</p:attrName>
                                        </p:attrNameLst>
                                      </p:cBhvr>
                                      <p:tavLst>
                                        <p:tav tm="0" fmla="#ppt_y+(sin(-2*pi*(1-$))*-#ppt_x+cos(-2*pi*(1-$))*(1-#ppt_y))*(1-$)">
                                          <p:val>
                                            <p:fltVal val="0"/>
                                          </p:val>
                                        </p:tav>
                                        <p:tav tm="100000">
                                          <p:val>
                                            <p:fltVal val="1"/>
                                          </p:val>
                                        </p:tav>
                                      </p:tavLst>
                                    </p:anim>
                                  </p:childTnLst>
                                </p:cTn>
                              </p:par>
                            </p:childTnLst>
                          </p:cTn>
                        </p:par>
                        <p:par>
                          <p:cTn id="67" fill="hold">
                            <p:stCondLst>
                              <p:cond delay="10000"/>
                            </p:stCondLst>
                            <p:childTnLst>
                              <p:par>
                                <p:cTn id="68" presetID="15" presetClass="entr" presetSubtype="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1000" fill="hold"/>
                                        <p:tgtEl>
                                          <p:spTgt spid="13"/>
                                        </p:tgtEl>
                                        <p:attrNameLst>
                                          <p:attrName>ppt_w</p:attrName>
                                        </p:attrNameLst>
                                      </p:cBhvr>
                                      <p:tavLst>
                                        <p:tav tm="0">
                                          <p:val>
                                            <p:fltVal val="0"/>
                                          </p:val>
                                        </p:tav>
                                        <p:tav tm="100000">
                                          <p:val>
                                            <p:strVal val="#ppt_w"/>
                                          </p:val>
                                        </p:tav>
                                      </p:tavLst>
                                    </p:anim>
                                    <p:anim calcmode="lin" valueType="num">
                                      <p:cBhvr>
                                        <p:cTn id="71" dur="1000" fill="hold"/>
                                        <p:tgtEl>
                                          <p:spTgt spid="13"/>
                                        </p:tgtEl>
                                        <p:attrNameLst>
                                          <p:attrName>ppt_h</p:attrName>
                                        </p:attrNameLst>
                                      </p:cBhvr>
                                      <p:tavLst>
                                        <p:tav tm="0">
                                          <p:val>
                                            <p:fltVal val="0"/>
                                          </p:val>
                                        </p:tav>
                                        <p:tav tm="100000">
                                          <p:val>
                                            <p:strVal val="#ppt_h"/>
                                          </p:val>
                                        </p:tav>
                                      </p:tavLst>
                                    </p:anim>
                                    <p:anim calcmode="lin" valueType="num">
                                      <p:cBhvr>
                                        <p:cTn id="72"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98" grpId="0" build="p" autoUpdateAnimBg="0" advAuto="0"/>
      <p:bldP spid="147499" grpId="0" animBg="1" autoUpdateAnimBg="0"/>
      <p:bldP spid="13"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 name="Rectangle 34"/>
          <p:cNvSpPr>
            <a:spLocks noGrp="1" noChangeArrowheads="1"/>
          </p:cNvSpPr>
          <p:nvPr>
            <p:ph type="sldNum" sz="quarter" idx="12"/>
          </p:nvPr>
        </p:nvSpPr>
        <p:spPr>
          <a:ln/>
        </p:spPr>
        <p:txBody>
          <a:bodyPr/>
          <a:lstStyle/>
          <a:p>
            <a:pPr>
              <a:defRPr/>
            </a:pPr>
            <a:fld id="{5F05049C-1C08-429B-97A3-07E9107BC58E}" type="slidenum">
              <a:rPr lang="en-US"/>
              <a:pPr>
                <a:defRPr/>
              </a:pPr>
              <a:t>9</a:t>
            </a:fld>
            <a:endParaRPr lang="en-US"/>
          </a:p>
        </p:txBody>
      </p:sp>
      <p:pic>
        <p:nvPicPr>
          <p:cNvPr id="26628" name="Picture 7" descr="001"/>
          <p:cNvPicPr>
            <a:picLocks noChangeAspect="1" noChangeArrowheads="1"/>
          </p:cNvPicPr>
          <p:nvPr/>
        </p:nvPicPr>
        <p:blipFill>
          <a:blip r:embed="rId3"/>
          <a:srcRect/>
          <a:stretch>
            <a:fillRect/>
          </a:stretch>
        </p:blipFill>
        <p:spPr bwMode="auto">
          <a:xfrm>
            <a:off x="395288" y="2057400"/>
            <a:ext cx="8262937" cy="4114800"/>
          </a:xfrm>
          <a:prstGeom prst="rect">
            <a:avLst/>
          </a:prstGeom>
          <a:noFill/>
          <a:ln w="9525">
            <a:noFill/>
            <a:miter lim="800000"/>
            <a:headEnd/>
            <a:tailEnd/>
          </a:ln>
        </p:spPr>
      </p:pic>
      <p:sp>
        <p:nvSpPr>
          <p:cNvPr id="26629" name="Oval 10">
            <a:hlinkClick r:id="rId4" action="ppaction://hlinksldjump"/>
          </p:cNvPr>
          <p:cNvSpPr>
            <a:spLocks noChangeArrowheads="1"/>
          </p:cNvSpPr>
          <p:nvPr/>
        </p:nvSpPr>
        <p:spPr bwMode="auto">
          <a:xfrm>
            <a:off x="8048625" y="6400800"/>
            <a:ext cx="685800" cy="381000"/>
          </a:xfrm>
          <a:prstGeom prst="ellipse">
            <a:avLst/>
          </a:prstGeom>
          <a:solidFill>
            <a:schemeClr val="accent1"/>
          </a:solidFill>
          <a:ln w="25400" cap="sq">
            <a:solidFill>
              <a:schemeClr val="tx1"/>
            </a:solidFill>
            <a:miter lim="800000"/>
            <a:headEnd type="none" w="sm" len="sm"/>
            <a:tailEnd type="none" w="sm" len="sm"/>
          </a:ln>
        </p:spPr>
        <p:txBody>
          <a:bodyPr wrap="none" anchor="ctr"/>
          <a:lstStyle/>
          <a:p>
            <a:pPr algn="ctr" rtl="1"/>
            <a:r>
              <a:rPr lang="ar-SA" sz="1800"/>
              <a:t>الفهرس</a:t>
            </a:r>
            <a:endParaRPr lang="fr-FR" sz="1800"/>
          </a:p>
        </p:txBody>
      </p:sp>
      <p:pic>
        <p:nvPicPr>
          <p:cNvPr id="148526" name="Picture 46" descr="003"/>
          <p:cNvPicPr>
            <a:picLocks noChangeAspect="1" noChangeArrowheads="1"/>
          </p:cNvPicPr>
          <p:nvPr/>
        </p:nvPicPr>
        <p:blipFill>
          <a:blip r:embed="rId5"/>
          <a:srcRect/>
          <a:stretch>
            <a:fillRect/>
          </a:stretch>
        </p:blipFill>
        <p:spPr bwMode="auto">
          <a:xfrm>
            <a:off x="395288" y="2057400"/>
            <a:ext cx="8262937" cy="4114800"/>
          </a:xfrm>
          <a:prstGeom prst="rect">
            <a:avLst/>
          </a:prstGeom>
          <a:noFill/>
          <a:ln w="9525">
            <a:noFill/>
            <a:miter lim="800000"/>
            <a:headEnd/>
            <a:tailEnd/>
          </a:ln>
        </p:spPr>
      </p:pic>
      <p:pic>
        <p:nvPicPr>
          <p:cNvPr id="148527" name="Picture 47" descr="أشجار الثلج"/>
          <p:cNvPicPr>
            <a:picLocks noChangeAspect="1" noChangeArrowheads="1"/>
          </p:cNvPicPr>
          <p:nvPr/>
        </p:nvPicPr>
        <p:blipFill>
          <a:blip r:embed="rId6"/>
          <a:srcRect/>
          <a:stretch>
            <a:fillRect/>
          </a:stretch>
        </p:blipFill>
        <p:spPr bwMode="auto">
          <a:xfrm>
            <a:off x="395288" y="2057400"/>
            <a:ext cx="8262937" cy="4114800"/>
          </a:xfrm>
          <a:prstGeom prst="rect">
            <a:avLst/>
          </a:prstGeom>
          <a:noFill/>
          <a:ln w="9525">
            <a:noFill/>
            <a:miter lim="800000"/>
            <a:headEnd/>
            <a:tailEnd/>
          </a:ln>
        </p:spPr>
      </p:pic>
      <p:pic>
        <p:nvPicPr>
          <p:cNvPr id="148528" name="Picture 48" descr="بتلات ذهبية"/>
          <p:cNvPicPr>
            <a:picLocks noChangeAspect="1" noChangeArrowheads="1"/>
          </p:cNvPicPr>
          <p:nvPr/>
        </p:nvPicPr>
        <p:blipFill>
          <a:blip r:embed="rId7"/>
          <a:srcRect/>
          <a:stretch>
            <a:fillRect/>
          </a:stretch>
        </p:blipFill>
        <p:spPr bwMode="auto">
          <a:xfrm>
            <a:off x="468313" y="2057400"/>
            <a:ext cx="8189912" cy="4114800"/>
          </a:xfrm>
          <a:prstGeom prst="rect">
            <a:avLst/>
          </a:prstGeom>
          <a:noFill/>
          <a:ln w="9525">
            <a:noFill/>
            <a:miter lim="800000"/>
            <a:headEnd/>
            <a:tailEnd/>
          </a:ln>
        </p:spPr>
      </p:pic>
      <p:pic>
        <p:nvPicPr>
          <p:cNvPr id="148529" name="Picture 49" descr="صحراء"/>
          <p:cNvPicPr>
            <a:picLocks noChangeAspect="1" noChangeArrowheads="1"/>
          </p:cNvPicPr>
          <p:nvPr/>
        </p:nvPicPr>
        <p:blipFill>
          <a:blip r:embed="rId8"/>
          <a:srcRect/>
          <a:stretch>
            <a:fillRect/>
          </a:stretch>
        </p:blipFill>
        <p:spPr bwMode="auto">
          <a:xfrm>
            <a:off x="395288" y="2054225"/>
            <a:ext cx="8262937" cy="4117975"/>
          </a:xfrm>
          <a:prstGeom prst="rect">
            <a:avLst/>
          </a:prstGeom>
          <a:noFill/>
          <a:ln w="9525">
            <a:noFill/>
            <a:miter lim="800000"/>
            <a:headEnd/>
            <a:tailEnd/>
          </a:ln>
        </p:spPr>
      </p:pic>
      <p:pic>
        <p:nvPicPr>
          <p:cNvPr id="148531" name="Picture 51" descr="BOOK29"/>
          <p:cNvPicPr>
            <a:picLocks noChangeAspect="1" noChangeArrowheads="1" noCrop="1"/>
          </p:cNvPicPr>
          <p:nvPr/>
        </p:nvPicPr>
        <p:blipFill>
          <a:blip r:embed="rId9"/>
          <a:srcRect/>
          <a:stretch>
            <a:fillRect/>
          </a:stretch>
        </p:blipFill>
        <p:spPr bwMode="auto">
          <a:xfrm>
            <a:off x="527050" y="2154238"/>
            <a:ext cx="1524000" cy="914400"/>
          </a:xfrm>
          <a:prstGeom prst="rect">
            <a:avLst/>
          </a:prstGeom>
          <a:noFill/>
          <a:ln w="9525">
            <a:noFill/>
            <a:miter lim="800000"/>
            <a:headEnd/>
            <a:tailEnd/>
          </a:ln>
        </p:spPr>
      </p:pic>
      <p:sp>
        <p:nvSpPr>
          <p:cNvPr id="26635" name="Text Box 54" descr="webshots"/>
          <p:cNvSpPr txBox="1">
            <a:spLocks noChangeArrowheads="1"/>
          </p:cNvSpPr>
          <p:nvPr/>
        </p:nvSpPr>
        <p:spPr bwMode="auto">
          <a:xfrm>
            <a:off x="6905625" y="685800"/>
            <a:ext cx="1219200" cy="555625"/>
          </a:xfrm>
          <a:prstGeom prst="rect">
            <a:avLst/>
          </a:prstGeom>
          <a:blipFill dpi="0" rotWithShape="1">
            <a:blip r:embed="rId10"/>
            <a:srcRect/>
            <a:stretch>
              <a:fillRect/>
            </a:stretch>
          </a:blipFill>
          <a:ln w="38100">
            <a:solidFill>
              <a:srgbClr val="33CC33"/>
            </a:solidFill>
            <a:miter lim="800000"/>
            <a:headEnd/>
            <a:tailEnd/>
          </a:ln>
        </p:spPr>
        <p:txBody>
          <a:bodyPr>
            <a:spAutoFit/>
          </a:bodyPr>
          <a:lstStyle/>
          <a:p>
            <a:pPr algn="ctr" rtl="1">
              <a:spcBef>
                <a:spcPct val="50000"/>
              </a:spcBef>
            </a:pPr>
            <a:fld id="{69742AE5-21BF-4E63-973A-7EC49E879757}" type="datetime12">
              <a:rPr lang="ar-TN" sz="1400">
                <a:cs typeface="Times New Roman" pitchFamily="18" charset="0"/>
              </a:rPr>
              <a:pPr algn="ctr" rtl="1">
                <a:spcBef>
                  <a:spcPct val="50000"/>
                </a:spcBef>
              </a:pPr>
              <a:t>11-12-2013 8:28</a:t>
            </a:fld>
            <a:endParaRPr lang="en-US" sz="1400"/>
          </a:p>
        </p:txBody>
      </p:sp>
      <p:sp>
        <p:nvSpPr>
          <p:cNvPr id="26636" name="Oval 55" descr="webshots"/>
          <p:cNvSpPr>
            <a:spLocks noChangeArrowheads="1"/>
          </p:cNvSpPr>
          <p:nvPr/>
        </p:nvSpPr>
        <p:spPr bwMode="auto">
          <a:xfrm>
            <a:off x="250825" y="6400800"/>
            <a:ext cx="685800" cy="381000"/>
          </a:xfrm>
          <a:prstGeom prst="ellipse">
            <a:avLst/>
          </a:prstGeom>
          <a:blipFill dpi="0" rotWithShape="1">
            <a:blip r:embed="rId11"/>
            <a:srcRect/>
            <a:stretch>
              <a:fillRect/>
            </a:stretch>
          </a:blipFill>
          <a:ln w="25400" cap="sq">
            <a:solidFill>
              <a:schemeClr val="tx1"/>
            </a:solidFill>
            <a:miter lim="800000"/>
            <a:headEnd type="none" w="sm" len="sm"/>
            <a:tailEnd type="none" w="sm" len="sm"/>
          </a:ln>
        </p:spPr>
        <p:txBody>
          <a:bodyPr wrap="none" anchor="ctr"/>
          <a:lstStyle/>
          <a:p>
            <a:pPr algn="ctr" rtl="1"/>
            <a:r>
              <a:rPr lang="ar-TN">
                <a:cs typeface="Times New Roman" pitchFamily="18" charset="0"/>
              </a:rPr>
              <a:t>7</a:t>
            </a:r>
            <a:endParaRPr lang="fr-FR">
              <a:cs typeface="Times New Roman" pitchFamily="18" charset="0"/>
            </a:endParaRPr>
          </a:p>
        </p:txBody>
      </p:sp>
      <p:sp>
        <p:nvSpPr>
          <p:cNvPr id="26637" name="Oval 56" descr="webshots">
            <a:hlinkClick r:id="rId4" action="ppaction://hlinksldjump"/>
          </p:cNvPr>
          <p:cNvSpPr>
            <a:spLocks noChangeArrowheads="1"/>
          </p:cNvSpPr>
          <p:nvPr/>
        </p:nvSpPr>
        <p:spPr bwMode="auto">
          <a:xfrm>
            <a:off x="8048625" y="6400800"/>
            <a:ext cx="685800" cy="381000"/>
          </a:xfrm>
          <a:prstGeom prst="ellipse">
            <a:avLst/>
          </a:prstGeom>
          <a:blipFill dpi="0" rotWithShape="1">
            <a:blip r:embed="rId11"/>
            <a:srcRect/>
            <a:stretch>
              <a:fillRect/>
            </a:stretch>
          </a:blipFill>
          <a:ln w="25400" cap="sq">
            <a:solidFill>
              <a:schemeClr val="tx1"/>
            </a:solidFill>
            <a:miter lim="800000"/>
            <a:headEnd type="none" w="sm" len="sm"/>
            <a:tailEnd type="none" w="sm" len="sm"/>
          </a:ln>
        </p:spPr>
        <p:txBody>
          <a:bodyPr wrap="none" anchor="ctr"/>
          <a:lstStyle/>
          <a:p>
            <a:pPr algn="ctr" rtl="1"/>
            <a:r>
              <a:rPr lang="ar-SA" sz="1800"/>
              <a:t>الفهرس</a:t>
            </a:r>
            <a:endParaRPr lang="fr-FR" sz="1800"/>
          </a:p>
        </p:txBody>
      </p:sp>
      <p:sp>
        <p:nvSpPr>
          <p:cNvPr id="26642" name="Rectangle 61"/>
          <p:cNvSpPr>
            <a:spLocks noChangeArrowheads="1"/>
          </p:cNvSpPr>
          <p:nvPr/>
        </p:nvSpPr>
        <p:spPr bwMode="auto">
          <a:xfrm>
            <a:off x="1566863" y="1282700"/>
            <a:ext cx="995362" cy="490538"/>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6644" name="Rectangle 63"/>
          <p:cNvSpPr>
            <a:spLocks noChangeArrowheads="1"/>
          </p:cNvSpPr>
          <p:nvPr/>
        </p:nvSpPr>
        <p:spPr bwMode="auto">
          <a:xfrm>
            <a:off x="4556125" y="919163"/>
            <a:ext cx="995363"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6645" name="Rectangle 64"/>
          <p:cNvSpPr>
            <a:spLocks noChangeArrowheads="1"/>
          </p:cNvSpPr>
          <p:nvPr/>
        </p:nvSpPr>
        <p:spPr bwMode="auto">
          <a:xfrm>
            <a:off x="3559175" y="919163"/>
            <a:ext cx="996950"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6646" name="Rectangle 65"/>
          <p:cNvSpPr>
            <a:spLocks noChangeArrowheads="1"/>
          </p:cNvSpPr>
          <p:nvPr/>
        </p:nvSpPr>
        <p:spPr bwMode="auto">
          <a:xfrm>
            <a:off x="2562225" y="919163"/>
            <a:ext cx="996950"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6647" name="Rectangle 66"/>
          <p:cNvSpPr>
            <a:spLocks noChangeArrowheads="1"/>
          </p:cNvSpPr>
          <p:nvPr/>
        </p:nvSpPr>
        <p:spPr bwMode="auto">
          <a:xfrm>
            <a:off x="1566863" y="919163"/>
            <a:ext cx="995362" cy="363537"/>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6654" name="Rectangle 73"/>
          <p:cNvSpPr>
            <a:spLocks noChangeArrowheads="1"/>
          </p:cNvSpPr>
          <p:nvPr/>
        </p:nvSpPr>
        <p:spPr bwMode="auto">
          <a:xfrm>
            <a:off x="427038" y="554038"/>
            <a:ext cx="1139825" cy="365125"/>
          </a:xfrm>
          <a:prstGeom prst="rect">
            <a:avLst/>
          </a:prstGeom>
          <a:noFill/>
          <a:ln w="12700" cap="sq">
            <a:noFill/>
            <a:miter lim="800000"/>
            <a:headEnd/>
            <a:tailEnd/>
          </a:ln>
        </p:spPr>
        <p:txBody>
          <a:bodyPr anchor="ctr"/>
          <a:lstStyle/>
          <a:p>
            <a:pPr algn="ctr" rtl="1">
              <a:spcBef>
                <a:spcPct val="20000"/>
              </a:spcBef>
              <a:buSzPct val="85000"/>
            </a:pPr>
            <a:endParaRPr lang="fr-FR" sz="1600">
              <a:latin typeface="Arial" charset="0"/>
            </a:endParaRPr>
          </a:p>
        </p:txBody>
      </p:sp>
      <p:sp>
        <p:nvSpPr>
          <p:cNvPr id="26655" name="Rectangle 74"/>
          <p:cNvSpPr>
            <a:spLocks noChangeArrowheads="1"/>
          </p:cNvSpPr>
          <p:nvPr/>
        </p:nvSpPr>
        <p:spPr bwMode="auto">
          <a:xfrm>
            <a:off x="5551488" y="190500"/>
            <a:ext cx="1139825" cy="363538"/>
          </a:xfrm>
          <a:prstGeom prst="rect">
            <a:avLst/>
          </a:prstGeom>
          <a:noFill/>
          <a:ln w="12700" cap="sq">
            <a:noFill/>
            <a:miter lim="800000"/>
            <a:headEnd/>
            <a:tailEnd/>
          </a:ln>
        </p:spPr>
        <p:txBody>
          <a:bodyPr anchor="ctr"/>
          <a:lstStyle/>
          <a:p>
            <a:pPr algn="ctr" rtl="1">
              <a:spcBef>
                <a:spcPct val="20000"/>
              </a:spcBef>
              <a:buSzPct val="85000"/>
            </a:pPr>
            <a:endParaRPr lang="fr-FR" sz="1400">
              <a:latin typeface="Arial" charset="0"/>
            </a:endParaRPr>
          </a:p>
        </p:txBody>
      </p:sp>
      <p:sp>
        <p:nvSpPr>
          <p:cNvPr id="148572" name="Rectangle 92" descr="صحراء"/>
          <p:cNvSpPr>
            <a:spLocks noChangeArrowheads="1"/>
          </p:cNvSpPr>
          <p:nvPr/>
        </p:nvSpPr>
        <p:spPr bwMode="auto">
          <a:xfrm>
            <a:off x="395288" y="2060575"/>
            <a:ext cx="8248650" cy="4114800"/>
          </a:xfrm>
          <a:prstGeom prst="rect">
            <a:avLst/>
          </a:prstGeom>
          <a:noFill/>
          <a:ln w="47625">
            <a:solidFill>
              <a:srgbClr val="33CC33"/>
            </a:solidFill>
            <a:miter lim="800000"/>
            <a:headEnd/>
            <a:tailEnd/>
          </a:ln>
          <a:effectLst>
            <a:prstShdw prst="shdw17" dist="17961" dir="2700000">
              <a:srgbClr val="33CC33">
                <a:gamma/>
                <a:shade val="60000"/>
                <a:invGamma/>
              </a:srgbClr>
            </a:prstShdw>
          </a:effectLst>
        </p:spPr>
        <p:txBody>
          <a:bodyPr/>
          <a:lstStyle/>
          <a:p>
            <a:pPr marL="609600" indent="-609600" algn="r" rtl="1">
              <a:lnSpc>
                <a:spcPct val="90000"/>
              </a:lnSpc>
              <a:spcBef>
                <a:spcPct val="20000"/>
              </a:spcBef>
              <a:buSzPct val="85000"/>
              <a:defRPr/>
            </a:pPr>
            <a:r>
              <a:rPr lang="ar-SA">
                <a:solidFill>
                  <a:srgbClr val="33CC33"/>
                </a:solidFill>
                <a:latin typeface="Arial Black" pitchFamily="34" charset="0"/>
                <a:cs typeface="Traditional Arabic" pitchFamily="2" charset="-78"/>
              </a:rPr>
              <a:t>المشروع :</a:t>
            </a:r>
            <a:r>
              <a:rPr lang="ar-SA">
                <a:latin typeface="Arial Black" pitchFamily="34" charset="0"/>
                <a:cs typeface="Traditional Arabic" pitchFamily="2" charset="-78"/>
              </a:rPr>
              <a:t> </a:t>
            </a:r>
            <a:r>
              <a:rPr lang="ar-TN">
                <a:latin typeface="Arial Black" pitchFamily="34" charset="0"/>
                <a:cs typeface="Traditional Arabic" pitchFamily="2" charset="-78"/>
              </a:rPr>
              <a:t> </a:t>
            </a:r>
            <a:r>
              <a:rPr lang="ar-TN">
                <a:solidFill>
                  <a:srgbClr val="F2021F"/>
                </a:solidFill>
                <a:latin typeface="Arial Black" pitchFamily="34" charset="0"/>
                <a:cs typeface="Traditional Arabic" pitchFamily="2" charset="-78"/>
              </a:rPr>
              <a:t>عرض حول المدن السياحية التونسية </a:t>
            </a:r>
            <a:endParaRPr lang="fr-FR">
              <a:solidFill>
                <a:srgbClr val="F2021F"/>
              </a:solidFill>
              <a:latin typeface="Arial Black" pitchFamily="34" charset="0"/>
              <a:cs typeface="Traditional Arabic" pitchFamily="2" charset="-78"/>
            </a:endParaRPr>
          </a:p>
          <a:p>
            <a:pPr marL="609600" indent="-609600" algn="r" rtl="1">
              <a:lnSpc>
                <a:spcPct val="90000"/>
              </a:lnSpc>
              <a:spcBef>
                <a:spcPct val="20000"/>
              </a:spcBef>
              <a:buSzPct val="85000"/>
              <a:defRPr/>
            </a:pPr>
            <a:r>
              <a:rPr lang="ar-TN">
                <a:latin typeface="Arial Black" pitchFamily="34" charset="0"/>
                <a:cs typeface="Traditional Arabic" pitchFamily="2" charset="-78"/>
              </a:rPr>
              <a:t>  </a:t>
            </a:r>
            <a:r>
              <a:rPr lang="ar-SA">
                <a:solidFill>
                  <a:srgbClr val="33CC33"/>
                </a:solidFill>
                <a:latin typeface="Arial Black" pitchFamily="34" charset="0"/>
                <a:cs typeface="Traditional Arabic" pitchFamily="2" charset="-78"/>
              </a:rPr>
              <a:t>الحصّة :</a:t>
            </a:r>
            <a:r>
              <a:rPr lang="ar-SA">
                <a:latin typeface="Arial Black" pitchFamily="34" charset="0"/>
                <a:cs typeface="Traditional Arabic" pitchFamily="2" charset="-78"/>
              </a:rPr>
              <a:t> </a:t>
            </a:r>
            <a:r>
              <a:rPr lang="ar-TN">
                <a:latin typeface="Arial Black" pitchFamily="34" charset="0"/>
                <a:cs typeface="Traditional Arabic" pitchFamily="2" charset="-78"/>
              </a:rPr>
              <a:t>الثالثة    </a:t>
            </a:r>
          </a:p>
          <a:p>
            <a:pPr marL="609600" indent="-609600" algn="r" rtl="1">
              <a:lnSpc>
                <a:spcPct val="90000"/>
              </a:lnSpc>
              <a:spcBef>
                <a:spcPct val="20000"/>
              </a:spcBef>
              <a:buSzPct val="85000"/>
              <a:defRPr/>
            </a:pPr>
            <a:r>
              <a:rPr lang="ar-SA">
                <a:solidFill>
                  <a:srgbClr val="33CC33"/>
                </a:solidFill>
                <a:latin typeface="Arial Black" pitchFamily="34" charset="0"/>
                <a:cs typeface="Traditional Arabic" pitchFamily="2" charset="-78"/>
              </a:rPr>
              <a:t>الكفاية المستهدفة :</a:t>
            </a:r>
            <a:r>
              <a:rPr lang="ar-SA">
                <a:latin typeface="Arial Black" pitchFamily="34" charset="0"/>
                <a:cs typeface="Traditional Arabic" pitchFamily="2" charset="-78"/>
              </a:rPr>
              <a:t> يتحكم المتعلم في استعمال التّقنيّة اللاّزمة لتكنولوجيات المعلومات والاتّصال</a:t>
            </a:r>
            <a:r>
              <a:rPr lang="fr-FR">
                <a:latin typeface="Arial Black" pitchFamily="34" charset="0"/>
                <a:cs typeface="Traditional Arabic" pitchFamily="2" charset="-78"/>
              </a:rPr>
              <a:t> </a:t>
            </a:r>
            <a:r>
              <a:rPr lang="ar-TN">
                <a:latin typeface="Arial Black" pitchFamily="34" charset="0"/>
                <a:cs typeface="Traditional Arabic" pitchFamily="2" charset="-78"/>
              </a:rPr>
              <a:t>  </a:t>
            </a:r>
          </a:p>
          <a:p>
            <a:pPr marL="609600" indent="-609600" algn="r" rtl="1">
              <a:lnSpc>
                <a:spcPct val="90000"/>
              </a:lnSpc>
              <a:spcBef>
                <a:spcPct val="20000"/>
              </a:spcBef>
              <a:buSzPct val="85000"/>
              <a:defRPr/>
            </a:pPr>
            <a:r>
              <a:rPr lang="ar-SA">
                <a:solidFill>
                  <a:srgbClr val="33CC33"/>
                </a:solidFill>
                <a:latin typeface="Arial Black" pitchFamily="34" charset="0"/>
                <a:cs typeface="Traditional Arabic" pitchFamily="2" charset="-78"/>
              </a:rPr>
              <a:t>الهدف المميّز :</a:t>
            </a:r>
            <a:r>
              <a:rPr lang="ar-SA">
                <a:latin typeface="Arial Black" pitchFamily="34" charset="0"/>
                <a:cs typeface="Traditional Arabic" pitchFamily="2" charset="-78"/>
              </a:rPr>
              <a:t> </a:t>
            </a:r>
            <a:r>
              <a:rPr lang="ar-TN">
                <a:latin typeface="Arial Black" pitchFamily="34" charset="0"/>
                <a:cs typeface="Traditional Arabic" pitchFamily="2" charset="-78"/>
              </a:rPr>
              <a:t> </a:t>
            </a:r>
            <a:r>
              <a:rPr lang="fr-FR">
                <a:latin typeface="Arial Black" pitchFamily="34" charset="0"/>
                <a:cs typeface="Traditional Arabic" pitchFamily="2" charset="-78"/>
              </a:rPr>
              <a:t> </a:t>
            </a:r>
            <a:r>
              <a:rPr lang="ar-TN">
                <a:effectLst>
                  <a:outerShdw blurRad="38100" dist="38100" dir="2700000" algn="tl">
                    <a:srgbClr val="000000"/>
                  </a:outerShdw>
                </a:effectLst>
                <a:latin typeface="Arial Black" pitchFamily="34" charset="0"/>
                <a:cs typeface="Traditional Arabic" pitchFamily="2" charset="-78"/>
              </a:rPr>
              <a:t>إعداد الشرائح</a:t>
            </a:r>
            <a:r>
              <a:rPr lang="ar-SA">
                <a:effectLst>
                  <a:outerShdw blurRad="38100" dist="38100" dir="2700000" algn="tl">
                    <a:srgbClr val="000000"/>
                  </a:outerShdw>
                </a:effectLst>
                <a:latin typeface="Arial Black" pitchFamily="34" charset="0"/>
                <a:cs typeface="Traditional Arabic" pitchFamily="2" charset="-78"/>
              </a:rPr>
              <a:t> .</a:t>
            </a:r>
            <a:r>
              <a:rPr lang="en-US">
                <a:latin typeface="Arial Black" pitchFamily="34" charset="0"/>
                <a:cs typeface="Traditional Arabic" pitchFamily="2" charset="-78"/>
              </a:rPr>
              <a:t> </a:t>
            </a:r>
            <a:endParaRPr lang="ar-TN">
              <a:latin typeface="Arial Black" pitchFamily="34" charset="0"/>
              <a:cs typeface="Traditional Arabic" pitchFamily="2" charset="-78"/>
            </a:endParaRPr>
          </a:p>
          <a:p>
            <a:pPr marL="609600" indent="-609600" algn="r" rtl="1">
              <a:lnSpc>
                <a:spcPct val="90000"/>
              </a:lnSpc>
              <a:spcBef>
                <a:spcPct val="20000"/>
              </a:spcBef>
              <a:buSzPct val="85000"/>
              <a:defRPr/>
            </a:pPr>
            <a:r>
              <a:rPr lang="ar-SA">
                <a:solidFill>
                  <a:srgbClr val="33CC33"/>
                </a:solidFill>
                <a:latin typeface="Arial Black" pitchFamily="34" charset="0"/>
                <a:cs typeface="Traditional Arabic" pitchFamily="2" charset="-78"/>
              </a:rPr>
              <a:t>المحتوى</a:t>
            </a:r>
            <a:r>
              <a:rPr lang="ar-TN">
                <a:solidFill>
                  <a:srgbClr val="33CC33"/>
                </a:solidFill>
                <a:latin typeface="Arial Black" pitchFamily="34" charset="0"/>
                <a:cs typeface="Traditional Arabic" pitchFamily="2" charset="-78"/>
              </a:rPr>
              <a:t> </a:t>
            </a:r>
            <a:r>
              <a:rPr lang="fr-FR">
                <a:solidFill>
                  <a:srgbClr val="33CC33"/>
                </a:solidFill>
                <a:latin typeface="Arial Black" pitchFamily="34" charset="0"/>
                <a:cs typeface="Traditional Arabic" pitchFamily="2" charset="-78"/>
              </a:rPr>
              <a:t> :</a:t>
            </a:r>
            <a:r>
              <a:rPr lang="ar-TN">
                <a:latin typeface="Arial Black" pitchFamily="34" charset="0"/>
                <a:cs typeface="Traditional Arabic" pitchFamily="2" charset="-78"/>
              </a:rPr>
              <a:t>    </a:t>
            </a:r>
          </a:p>
          <a:p>
            <a:pPr marL="609600" indent="-609600" algn="r" rtl="1">
              <a:lnSpc>
                <a:spcPct val="90000"/>
              </a:lnSpc>
              <a:spcBef>
                <a:spcPct val="20000"/>
              </a:spcBef>
              <a:buSzPct val="85000"/>
              <a:buFontTx/>
              <a:buBlip>
                <a:blip r:embed="rId12"/>
              </a:buBlip>
              <a:defRPr/>
            </a:pPr>
            <a:r>
              <a:rPr lang="ar-TN">
                <a:effectLst>
                  <a:outerShdw blurRad="38100" dist="38100" dir="2700000" algn="tl">
                    <a:srgbClr val="000000"/>
                  </a:outerShdw>
                </a:effectLst>
                <a:latin typeface="Arial Black" pitchFamily="34" charset="0"/>
                <a:cs typeface="Traditional Arabic" pitchFamily="2" charset="-78"/>
              </a:rPr>
              <a:t> </a:t>
            </a:r>
            <a:r>
              <a:rPr lang="ar-SA">
                <a:effectLst>
                  <a:outerShdw blurRad="38100" dist="38100" dir="2700000" algn="tl">
                    <a:srgbClr val="000000"/>
                  </a:outerShdw>
                </a:effectLst>
                <a:latin typeface="Arial Black" pitchFamily="34" charset="0"/>
                <a:cs typeface="Traditional Arabic" pitchFamily="2" charset="-78"/>
              </a:rPr>
              <a:t>إدراج نصوص تعرف بالمدن ومعالمها السياحية وأهم خصوصياتها</a:t>
            </a:r>
          </a:p>
          <a:p>
            <a:pPr marL="609600" indent="-609600" algn="r" rtl="1">
              <a:lnSpc>
                <a:spcPct val="90000"/>
              </a:lnSpc>
              <a:spcBef>
                <a:spcPct val="20000"/>
              </a:spcBef>
              <a:buSzPct val="85000"/>
              <a:buFontTx/>
              <a:buBlip>
                <a:blip r:embed="rId12"/>
              </a:buBlip>
              <a:defRPr/>
            </a:pPr>
            <a:r>
              <a:rPr lang="ar-SA">
                <a:effectLst>
                  <a:outerShdw blurRad="38100" dist="38100" dir="2700000" algn="tl">
                    <a:srgbClr val="000000"/>
                  </a:outerShdw>
                </a:effectLst>
                <a:latin typeface="Arial Black" pitchFamily="34" charset="0"/>
                <a:cs typeface="Traditional Arabic" pitchFamily="2" charset="-78"/>
              </a:rPr>
              <a:t>مسح صور وإدراجها في الشريحة المناسبة</a:t>
            </a:r>
          </a:p>
          <a:p>
            <a:pPr marL="609600" indent="-609600" algn="r" rtl="1">
              <a:lnSpc>
                <a:spcPct val="90000"/>
              </a:lnSpc>
              <a:spcBef>
                <a:spcPct val="20000"/>
              </a:spcBef>
              <a:buSzPct val="85000"/>
              <a:buFontTx/>
              <a:buBlip>
                <a:blip r:embed="rId12"/>
              </a:buBlip>
              <a:defRPr/>
            </a:pPr>
            <a:r>
              <a:rPr lang="ar-SA">
                <a:effectLst>
                  <a:outerShdw blurRad="38100" dist="38100" dir="2700000" algn="tl">
                    <a:srgbClr val="000000"/>
                  </a:outerShdw>
                </a:effectLst>
                <a:latin typeface="Arial Black" pitchFamily="34" charset="0"/>
                <a:cs typeface="Traditional Arabic" pitchFamily="2" charset="-78"/>
              </a:rPr>
              <a:t>إدراج تسجيلات قصيرة من الموسيقى التونسية في بداية العرض أو عند تقديم كل مدينة</a:t>
            </a:r>
            <a:r>
              <a:rPr lang="ar-TN">
                <a:latin typeface="Arial Black" pitchFamily="34" charset="0"/>
                <a:cs typeface="Traditional Arabic" pitchFamily="2" charset="-78"/>
              </a:rPr>
              <a:t>  </a:t>
            </a:r>
          </a:p>
          <a:p>
            <a:pPr marL="609600" indent="-609600" algn="r" rtl="1">
              <a:lnSpc>
                <a:spcPct val="90000"/>
              </a:lnSpc>
              <a:spcBef>
                <a:spcPct val="20000"/>
              </a:spcBef>
              <a:buSzPct val="85000"/>
              <a:defRPr/>
            </a:pPr>
            <a:r>
              <a:rPr lang="ar-SA">
                <a:solidFill>
                  <a:srgbClr val="33CC33"/>
                </a:solidFill>
                <a:latin typeface="Arial Black" pitchFamily="34" charset="0"/>
                <a:cs typeface="Traditional Arabic" pitchFamily="2" charset="-78"/>
              </a:rPr>
              <a:t>هدف الحصّة :</a:t>
            </a:r>
            <a:r>
              <a:rPr lang="ar-SA">
                <a:latin typeface="Arial Black" pitchFamily="34" charset="0"/>
                <a:cs typeface="Traditional Arabic" pitchFamily="2" charset="-78"/>
              </a:rPr>
              <a:t> </a:t>
            </a:r>
            <a:r>
              <a:rPr lang="ar-TN">
                <a:latin typeface="Arial Black" pitchFamily="34" charset="0"/>
                <a:cs typeface="Traditional Arabic" pitchFamily="2" charset="-78"/>
              </a:rPr>
              <a:t> </a:t>
            </a:r>
            <a:r>
              <a:rPr lang="ar-SA">
                <a:effectLst>
                  <a:outerShdw blurRad="38100" dist="38100" dir="2700000" algn="tl">
                    <a:srgbClr val="000000"/>
                  </a:outerShdw>
                </a:effectLst>
                <a:latin typeface="Arial Black" pitchFamily="34" charset="0"/>
                <a:cs typeface="Traditional Arabic" pitchFamily="2" charset="-78"/>
              </a:rPr>
              <a:t>أن تكون المتعلّم قادرا على </a:t>
            </a:r>
            <a:r>
              <a:rPr lang="ar-TN">
                <a:effectLst>
                  <a:outerShdw blurRad="38100" dist="38100" dir="2700000" algn="tl">
                    <a:srgbClr val="000000"/>
                  </a:outerShdw>
                </a:effectLst>
                <a:latin typeface="Arial Black" pitchFamily="34" charset="0"/>
                <a:cs typeface="Traditional Arabic" pitchFamily="2" charset="-78"/>
              </a:rPr>
              <a:t>إدراج نص وصورة وصوت في شريحة .</a:t>
            </a:r>
            <a:r>
              <a:rPr lang="en-US">
                <a:latin typeface="Arial Black" pitchFamily="34" charset="0"/>
                <a:cs typeface="Traditional Arabic" pitchFamily="2" charset="-78"/>
              </a:rPr>
              <a:t> </a:t>
            </a:r>
            <a:endParaRPr lang="ar-TN">
              <a:latin typeface="Arial Black" pitchFamily="34" charset="0"/>
              <a:cs typeface="Traditional Arabic" pitchFamily="2" charset="-78"/>
            </a:endParaRPr>
          </a:p>
        </p:txBody>
      </p:sp>
      <p:sp>
        <p:nvSpPr>
          <p:cNvPr id="148573" name="AutoShape 93" descr="webshots">
            <a:hlinkClick r:id="rId13" action="ppaction://hlinkfile"/>
          </p:cNvPr>
          <p:cNvSpPr>
            <a:spLocks noChangeArrowheads="1"/>
          </p:cNvSpPr>
          <p:nvPr/>
        </p:nvSpPr>
        <p:spPr bwMode="auto">
          <a:xfrm>
            <a:off x="838200" y="5919788"/>
            <a:ext cx="2220913" cy="533400"/>
          </a:xfrm>
          <a:prstGeom prst="flowChartTerminator">
            <a:avLst/>
          </a:prstGeom>
          <a:blipFill dpi="0" rotWithShape="0">
            <a:blip r:embed="rId14"/>
            <a:srcRect/>
            <a:stretch>
              <a:fillRect/>
            </a:stretch>
          </a:blipFill>
          <a:ln w="47625">
            <a:solidFill>
              <a:srgbClr val="33CC33"/>
            </a:solidFill>
            <a:miter lim="800000"/>
            <a:headEnd/>
            <a:tailEnd/>
          </a:ln>
          <a:effectLst>
            <a:prstShdw prst="shdw17" dist="17961" dir="2700000">
              <a:srgbClr val="1F7A1F"/>
            </a:prstShdw>
          </a:effectLst>
        </p:spPr>
        <p:txBody>
          <a:bodyPr wrap="none" anchor="ctr"/>
          <a:lstStyle/>
          <a:p>
            <a:pPr algn="ctr" rtl="1"/>
            <a:r>
              <a:rPr lang="ar-TN" sz="2800">
                <a:cs typeface="Traditional Arabic" pitchFamily="2" charset="-78"/>
              </a:rPr>
              <a:t>جذاذة النّشاط</a:t>
            </a:r>
            <a:endParaRPr lang="fr-FR" sz="2800">
              <a:cs typeface="Traditional Arabic" pitchFamily="2" charset="-78"/>
            </a:endParaRPr>
          </a:p>
        </p:txBody>
      </p:sp>
      <p:sp>
        <p:nvSpPr>
          <p:cNvPr id="23" name="AutoShape 234">
            <a:hlinkClick r:id="rId15" action="ppaction://hlinkfile"/>
          </p:cNvPr>
          <p:cNvSpPr>
            <a:spLocks noChangeArrowheads="1"/>
          </p:cNvSpPr>
          <p:nvPr/>
        </p:nvSpPr>
        <p:spPr bwMode="auto">
          <a:xfrm>
            <a:off x="5643570" y="5786454"/>
            <a:ext cx="2220912" cy="533400"/>
          </a:xfrm>
          <a:prstGeom prst="flowChartTerminator">
            <a:avLst/>
          </a:prstGeom>
          <a:gradFill rotWithShape="0">
            <a:gsLst>
              <a:gs pos="0">
                <a:schemeClr val="accent1"/>
              </a:gs>
              <a:gs pos="100000">
                <a:schemeClr val="accent1">
                  <a:gamma/>
                  <a:shade val="36078"/>
                  <a:invGamma/>
                </a:schemeClr>
              </a:gs>
            </a:gsLst>
            <a:path path="shape">
              <a:fillToRect l="50000" t="50000" r="50000" b="50000"/>
            </a:path>
          </a:gradFill>
          <a:ln w="47625">
            <a:solidFill>
              <a:schemeClr val="hlink"/>
            </a:solidFill>
            <a:miter lim="800000"/>
            <a:headEnd/>
            <a:tailEnd/>
          </a:ln>
          <a:effectLst>
            <a:prstShdw prst="shdw17" dist="17961" dir="2700000">
              <a:schemeClr val="hlink">
                <a:gamma/>
                <a:shade val="60000"/>
                <a:invGamma/>
              </a:schemeClr>
            </a:prstShdw>
          </a:effectLst>
        </p:spPr>
        <p:txBody>
          <a:bodyPr wrap="none" anchor="ctr"/>
          <a:lstStyle/>
          <a:p>
            <a:pPr algn="ctr" rtl="1">
              <a:defRPr/>
            </a:pPr>
            <a:endParaRPr lang="fr-FR" sz="2800" dirty="0">
              <a:cs typeface="Times New Roman" pitchFamily="18" charset="0"/>
            </a:endParaRPr>
          </a:p>
        </p:txBody>
      </p:sp>
      <p:graphicFrame>
        <p:nvGraphicFramePr>
          <p:cNvPr id="24" name="Tableau 23"/>
          <p:cNvGraphicFramePr>
            <a:graphicFrameLocks noGrp="1"/>
          </p:cNvGraphicFramePr>
          <p:nvPr/>
        </p:nvGraphicFramePr>
        <p:xfrm>
          <a:off x="428596" y="285728"/>
          <a:ext cx="6096000" cy="1371600"/>
        </p:xfrm>
        <a:graphic>
          <a:graphicData uri="http://schemas.openxmlformats.org/drawingml/2006/table">
            <a:tbl>
              <a:tblPr rtl="1" firstRow="1" bandRow="1">
                <a:tableStyleId>{073A0DAA-6AF3-43AB-8588-CEC1D06C72B9}</a:tableStyleId>
              </a:tblPr>
              <a:tblGrid>
                <a:gridCol w="1527784"/>
                <a:gridCol w="1520216"/>
                <a:gridCol w="762000"/>
                <a:gridCol w="762000"/>
                <a:gridCol w="1524000"/>
              </a:tblGrid>
              <a:tr h="370840">
                <a:tc>
                  <a:txBody>
                    <a:bodyPr/>
                    <a:lstStyle/>
                    <a:p>
                      <a:pPr algn="ctr" rtl="1"/>
                      <a:endParaRPr lang="ar-SA" dirty="0"/>
                    </a:p>
                  </a:txBody>
                  <a:tcPr>
                    <a:lnR w="38100" cap="flat" cmpd="sng" algn="ctr">
                      <a:solidFill>
                        <a:schemeClr val="tx1"/>
                      </a:solidFill>
                      <a:prstDash val="solid"/>
                      <a:round/>
                      <a:headEnd type="none" w="med" len="med"/>
                      <a:tailEnd type="none" w="med" len="med"/>
                    </a:lnR>
                    <a:solidFill>
                      <a:schemeClr val="accent1">
                        <a:lumMod val="75000"/>
                      </a:schemeClr>
                    </a:solidFill>
                  </a:tcPr>
                </a:tc>
                <a:tc>
                  <a:txBody>
                    <a:bodyPr/>
                    <a:lstStyle/>
                    <a:p>
                      <a:pPr algn="ctr" rtl="1"/>
                      <a:r>
                        <a:rPr lang="ar-SA" sz="2400" dirty="0" smtClean="0"/>
                        <a:t>14</a:t>
                      </a:r>
                      <a:r>
                        <a:rPr lang="ar-SA" sz="2400" baseline="0" dirty="0" smtClean="0"/>
                        <a:t> - 15</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gridSpan="2">
                  <a:txBody>
                    <a:bodyPr/>
                    <a:lstStyle/>
                    <a:p>
                      <a:pPr algn="ctr" rtl="1"/>
                      <a:r>
                        <a:rPr lang="ar-SA" sz="2400" dirty="0" smtClean="0"/>
                        <a:t>15 - 16</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accent1">
                        <a:lumMod val="75000"/>
                      </a:schemeClr>
                    </a:solidFill>
                  </a:tcPr>
                </a:tc>
                <a:tc hMerge="1">
                  <a:txBody>
                    <a:bodyPr/>
                    <a:lstStyle/>
                    <a:p>
                      <a:pPr rtl="1"/>
                      <a:endParaRPr lang="ar-SA"/>
                    </a:p>
                  </a:txBody>
                  <a:tcPr/>
                </a:tc>
                <a:tc>
                  <a:txBody>
                    <a:bodyPr/>
                    <a:lstStyle/>
                    <a:p>
                      <a:pPr algn="ctr" rtl="1"/>
                      <a:r>
                        <a:rPr lang="ar-SA" sz="2400" dirty="0" smtClean="0"/>
                        <a:t>16 - 17</a:t>
                      </a:r>
                      <a:endParaRPr lang="ar-SA" sz="2400" b="1" dirty="0"/>
                    </a:p>
                  </a:txBody>
                  <a:tcPr>
                    <a:lnL w="38100" cap="flat" cmpd="sng" algn="ctr">
                      <a:solidFill>
                        <a:schemeClr val="tx1"/>
                      </a:solidFill>
                      <a:prstDash val="solid"/>
                      <a:round/>
                      <a:headEnd type="none" w="med" len="med"/>
                      <a:tailEnd type="none" w="med" len="med"/>
                    </a:lnL>
                    <a:solidFill>
                      <a:schemeClr val="accent1">
                        <a:lumMod val="75000"/>
                      </a:schemeClr>
                    </a:solidFill>
                  </a:tcPr>
                </a:tc>
              </a:tr>
              <a:tr h="370840">
                <a:tc>
                  <a:txBody>
                    <a:bodyPr/>
                    <a:lstStyle/>
                    <a:p>
                      <a:pPr algn="ctr" rtl="1"/>
                      <a:r>
                        <a:rPr lang="ar-SA" sz="2400" b="1" dirty="0" smtClean="0"/>
                        <a:t>الاثنين </a:t>
                      </a:r>
                      <a:endParaRPr lang="ar-SA" sz="2400" b="1"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1"/>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rtl="1"/>
                      <a:r>
                        <a:rPr lang="ar-SA" sz="2400" b="1" dirty="0" smtClean="0"/>
                        <a:t>6ب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rtl="1"/>
                      <a:endParaRPr lang="ar-SA"/>
                    </a:p>
                  </a:txBody>
                  <a:tcPr/>
                </a:tc>
                <a:tc>
                  <a:txBody>
                    <a:bodyPr/>
                    <a:lstStyle/>
                    <a:p>
                      <a:pPr algn="ctr" rtl="1"/>
                      <a:r>
                        <a:rPr lang="ar-SA" sz="2400" b="1" dirty="0" smtClean="0"/>
                        <a:t>6 </a:t>
                      </a:r>
                      <a:r>
                        <a:rPr lang="ar-SA" sz="2400" b="1" dirty="0" err="1" smtClean="0"/>
                        <a:t>ب</a:t>
                      </a:r>
                      <a:endParaRPr lang="ar-SA" sz="2400" b="1"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algn="ctr" rtl="1"/>
                      <a:r>
                        <a:rPr lang="ar-SA" sz="2400" b="1" dirty="0" smtClean="0"/>
                        <a:t>الأربعاء </a:t>
                      </a:r>
                      <a:endParaRPr lang="ar-SA"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c gridSpan="2">
                  <a:txBody>
                    <a:bodyPr/>
                    <a:lstStyle/>
                    <a:p>
                      <a:pPr algn="ctr" rtl="1"/>
                      <a:r>
                        <a:rPr lang="ar-SA" sz="2400" b="1" dirty="0" smtClean="0"/>
                        <a:t>6 </a:t>
                      </a:r>
                      <a:r>
                        <a:rPr lang="ar-SA" sz="2400" b="1" dirty="0" err="1" smtClean="0"/>
                        <a:t>أ</a:t>
                      </a:r>
                      <a:r>
                        <a:rPr lang="ar-SA" sz="2400" b="1" dirty="0" smtClean="0"/>
                        <a:t> </a:t>
                      </a:r>
                      <a:endParaRPr lang="ar-SA"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1">
                        <a:lumMod val="75000"/>
                      </a:schemeClr>
                    </a:solidFill>
                  </a:tcPr>
                </a:tc>
                <a:tc hMerge="1">
                  <a:txBody>
                    <a:bodyPr/>
                    <a:lstStyle/>
                    <a:p>
                      <a:pPr algn="ctr" rtl="1"/>
                      <a:endParaRPr lang="ar-SA" dirty="0"/>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48531"/>
                                        </p:tgtEl>
                                        <p:attrNameLst>
                                          <p:attrName>style.visibility</p:attrName>
                                        </p:attrNameLst>
                                      </p:cBhvr>
                                      <p:to>
                                        <p:strVal val="visible"/>
                                      </p:to>
                                    </p:set>
                                    <p:anim calcmode="lin" valueType="num">
                                      <p:cBhvr>
                                        <p:cTn id="7" dur="1000" fill="hold"/>
                                        <p:tgtEl>
                                          <p:spTgt spid="148531"/>
                                        </p:tgtEl>
                                        <p:attrNameLst>
                                          <p:attrName>ppt_w</p:attrName>
                                        </p:attrNameLst>
                                      </p:cBhvr>
                                      <p:tavLst>
                                        <p:tav tm="0">
                                          <p:val>
                                            <p:fltVal val="0"/>
                                          </p:val>
                                        </p:tav>
                                        <p:tav tm="100000">
                                          <p:val>
                                            <p:strVal val="#ppt_w"/>
                                          </p:val>
                                        </p:tav>
                                      </p:tavLst>
                                    </p:anim>
                                    <p:anim calcmode="lin" valueType="num">
                                      <p:cBhvr>
                                        <p:cTn id="8" dur="1000" fill="hold"/>
                                        <p:tgtEl>
                                          <p:spTgt spid="148531"/>
                                        </p:tgtEl>
                                        <p:attrNameLst>
                                          <p:attrName>ppt_h</p:attrName>
                                        </p:attrNameLst>
                                      </p:cBhvr>
                                      <p:tavLst>
                                        <p:tav tm="0">
                                          <p:val>
                                            <p:fltVal val="0"/>
                                          </p:val>
                                        </p:tav>
                                        <p:tav tm="100000">
                                          <p:val>
                                            <p:strVal val="#ppt_h"/>
                                          </p:val>
                                        </p:tav>
                                      </p:tavLst>
                                    </p:anim>
                                    <p:anim calcmode="lin" valueType="num">
                                      <p:cBhvr>
                                        <p:cTn id="9" dur="1000" fill="hold"/>
                                        <p:tgtEl>
                                          <p:spTgt spid="14853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853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 presetClass="entr" presetSubtype="16" fill="hold" nodeType="afterEffect">
                                  <p:stCondLst>
                                    <p:cond delay="0"/>
                                  </p:stCondLst>
                                  <p:childTnLst>
                                    <p:set>
                                      <p:cBhvr>
                                        <p:cTn id="13" dur="1" fill="hold">
                                          <p:stCondLst>
                                            <p:cond delay="0"/>
                                          </p:stCondLst>
                                        </p:cTn>
                                        <p:tgtEl>
                                          <p:spTgt spid="148526"/>
                                        </p:tgtEl>
                                        <p:attrNameLst>
                                          <p:attrName>style.visibility</p:attrName>
                                        </p:attrNameLst>
                                      </p:cBhvr>
                                      <p:to>
                                        <p:strVal val="visible"/>
                                      </p:to>
                                    </p:set>
                                    <p:animEffect transition="in" filter="box(in)">
                                      <p:cBhvr>
                                        <p:cTn id="14" dur="500"/>
                                        <p:tgtEl>
                                          <p:spTgt spid="148526"/>
                                        </p:tgtEl>
                                      </p:cBhvr>
                                    </p:animEffect>
                                  </p:childTnLst>
                                </p:cTn>
                              </p:par>
                            </p:childTnLst>
                          </p:cTn>
                        </p:par>
                        <p:par>
                          <p:cTn id="15" fill="hold">
                            <p:stCondLst>
                              <p:cond delay="1500"/>
                            </p:stCondLst>
                            <p:childTnLst>
                              <p:par>
                                <p:cTn id="16" presetID="4" presetClass="entr" presetSubtype="16" fill="hold" nodeType="afterEffect">
                                  <p:stCondLst>
                                    <p:cond delay="0"/>
                                  </p:stCondLst>
                                  <p:childTnLst>
                                    <p:set>
                                      <p:cBhvr>
                                        <p:cTn id="17" dur="1" fill="hold">
                                          <p:stCondLst>
                                            <p:cond delay="0"/>
                                          </p:stCondLst>
                                        </p:cTn>
                                        <p:tgtEl>
                                          <p:spTgt spid="148527"/>
                                        </p:tgtEl>
                                        <p:attrNameLst>
                                          <p:attrName>style.visibility</p:attrName>
                                        </p:attrNameLst>
                                      </p:cBhvr>
                                      <p:to>
                                        <p:strVal val="visible"/>
                                      </p:to>
                                    </p:set>
                                    <p:animEffect transition="in" filter="box(in)">
                                      <p:cBhvr>
                                        <p:cTn id="18" dur="500"/>
                                        <p:tgtEl>
                                          <p:spTgt spid="148527"/>
                                        </p:tgtEl>
                                      </p:cBhvr>
                                    </p:animEffect>
                                  </p:childTnLst>
                                </p:cTn>
                              </p:par>
                            </p:childTnLst>
                          </p:cTn>
                        </p:par>
                        <p:par>
                          <p:cTn id="19" fill="hold">
                            <p:stCondLst>
                              <p:cond delay="2000"/>
                            </p:stCondLst>
                            <p:childTnLst>
                              <p:par>
                                <p:cTn id="20" presetID="4" presetClass="entr" presetSubtype="16" fill="hold" nodeType="afterEffect">
                                  <p:stCondLst>
                                    <p:cond delay="0"/>
                                  </p:stCondLst>
                                  <p:childTnLst>
                                    <p:set>
                                      <p:cBhvr>
                                        <p:cTn id="21" dur="1" fill="hold">
                                          <p:stCondLst>
                                            <p:cond delay="0"/>
                                          </p:stCondLst>
                                        </p:cTn>
                                        <p:tgtEl>
                                          <p:spTgt spid="148528"/>
                                        </p:tgtEl>
                                        <p:attrNameLst>
                                          <p:attrName>style.visibility</p:attrName>
                                        </p:attrNameLst>
                                      </p:cBhvr>
                                      <p:to>
                                        <p:strVal val="visible"/>
                                      </p:to>
                                    </p:set>
                                    <p:animEffect transition="in" filter="box(in)">
                                      <p:cBhvr>
                                        <p:cTn id="22" dur="500"/>
                                        <p:tgtEl>
                                          <p:spTgt spid="148528"/>
                                        </p:tgtEl>
                                      </p:cBhvr>
                                    </p:animEffect>
                                  </p:childTnLst>
                                </p:cTn>
                              </p:par>
                            </p:childTnLst>
                          </p:cTn>
                        </p:par>
                        <p:par>
                          <p:cTn id="23" fill="hold">
                            <p:stCondLst>
                              <p:cond delay="2500"/>
                            </p:stCondLst>
                            <p:childTnLst>
                              <p:par>
                                <p:cTn id="24" presetID="4" presetClass="entr" presetSubtype="16" fill="hold" nodeType="afterEffect">
                                  <p:stCondLst>
                                    <p:cond delay="0"/>
                                  </p:stCondLst>
                                  <p:childTnLst>
                                    <p:set>
                                      <p:cBhvr>
                                        <p:cTn id="25" dur="1" fill="hold">
                                          <p:stCondLst>
                                            <p:cond delay="0"/>
                                          </p:stCondLst>
                                        </p:cTn>
                                        <p:tgtEl>
                                          <p:spTgt spid="148529"/>
                                        </p:tgtEl>
                                        <p:attrNameLst>
                                          <p:attrName>style.visibility</p:attrName>
                                        </p:attrNameLst>
                                      </p:cBhvr>
                                      <p:to>
                                        <p:strVal val="visible"/>
                                      </p:to>
                                    </p:set>
                                    <p:animEffect transition="in" filter="box(in)">
                                      <p:cBhvr>
                                        <p:cTn id="26" dur="500"/>
                                        <p:tgtEl>
                                          <p:spTgt spid="148529"/>
                                        </p:tgtEl>
                                      </p:cBhvr>
                                    </p:animEffect>
                                  </p:childTnLst>
                                </p:cTn>
                              </p:par>
                            </p:childTnLst>
                          </p:cTn>
                        </p:par>
                        <p:par>
                          <p:cTn id="27" fill="hold">
                            <p:stCondLst>
                              <p:cond delay="3000"/>
                            </p:stCondLst>
                            <p:childTnLst>
                              <p:par>
                                <p:cTn id="28" presetID="15" presetClass="entr" presetSubtype="0" fill="hold" grpId="0" nodeType="afterEffect">
                                  <p:stCondLst>
                                    <p:cond delay="0"/>
                                  </p:stCondLst>
                                  <p:childTnLst>
                                    <p:set>
                                      <p:cBhvr>
                                        <p:cTn id="29" dur="1" fill="hold">
                                          <p:stCondLst>
                                            <p:cond delay="0"/>
                                          </p:stCondLst>
                                        </p:cTn>
                                        <p:tgtEl>
                                          <p:spTgt spid="148572">
                                            <p:txEl>
                                              <p:pRg st="0" end="0"/>
                                            </p:txEl>
                                          </p:spTgt>
                                        </p:tgtEl>
                                        <p:attrNameLst>
                                          <p:attrName>style.visibility</p:attrName>
                                        </p:attrNameLst>
                                      </p:cBhvr>
                                      <p:to>
                                        <p:strVal val="visible"/>
                                      </p:to>
                                    </p:set>
                                    <p:anim calcmode="lin" valueType="num">
                                      <p:cBhvr>
                                        <p:cTn id="30" dur="1000" fill="hold"/>
                                        <p:tgtEl>
                                          <p:spTgt spid="148572">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148572">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14857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4857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4000"/>
                            </p:stCondLst>
                            <p:childTnLst>
                              <p:par>
                                <p:cTn id="35" presetID="15" presetClass="entr" presetSubtype="0" fill="hold" grpId="0" nodeType="afterEffect">
                                  <p:stCondLst>
                                    <p:cond delay="0"/>
                                  </p:stCondLst>
                                  <p:childTnLst>
                                    <p:set>
                                      <p:cBhvr>
                                        <p:cTn id="36" dur="1" fill="hold">
                                          <p:stCondLst>
                                            <p:cond delay="0"/>
                                          </p:stCondLst>
                                        </p:cTn>
                                        <p:tgtEl>
                                          <p:spTgt spid="148572">
                                            <p:txEl>
                                              <p:pRg st="1" end="1"/>
                                            </p:txEl>
                                          </p:spTgt>
                                        </p:tgtEl>
                                        <p:attrNameLst>
                                          <p:attrName>style.visibility</p:attrName>
                                        </p:attrNameLst>
                                      </p:cBhvr>
                                      <p:to>
                                        <p:strVal val="visible"/>
                                      </p:to>
                                    </p:set>
                                    <p:anim calcmode="lin" valueType="num">
                                      <p:cBhvr>
                                        <p:cTn id="37" dur="1000" fill="hold"/>
                                        <p:tgtEl>
                                          <p:spTgt spid="148572">
                                            <p:txEl>
                                              <p:pRg st="1" end="1"/>
                                            </p:txEl>
                                          </p:spTgt>
                                        </p:tgtEl>
                                        <p:attrNameLst>
                                          <p:attrName>ppt_w</p:attrName>
                                        </p:attrNameLst>
                                      </p:cBhvr>
                                      <p:tavLst>
                                        <p:tav tm="0">
                                          <p:val>
                                            <p:fltVal val="0"/>
                                          </p:val>
                                        </p:tav>
                                        <p:tav tm="100000">
                                          <p:val>
                                            <p:strVal val="#ppt_w"/>
                                          </p:val>
                                        </p:tav>
                                      </p:tavLst>
                                    </p:anim>
                                    <p:anim calcmode="lin" valueType="num">
                                      <p:cBhvr>
                                        <p:cTn id="38" dur="1000" fill="hold"/>
                                        <p:tgtEl>
                                          <p:spTgt spid="148572">
                                            <p:txEl>
                                              <p:pRg st="1" end="1"/>
                                            </p:txEl>
                                          </p:spTgt>
                                        </p:tgtEl>
                                        <p:attrNameLst>
                                          <p:attrName>ppt_h</p:attrName>
                                        </p:attrNameLst>
                                      </p:cBhvr>
                                      <p:tavLst>
                                        <p:tav tm="0">
                                          <p:val>
                                            <p:fltVal val="0"/>
                                          </p:val>
                                        </p:tav>
                                        <p:tav tm="100000">
                                          <p:val>
                                            <p:strVal val="#ppt_h"/>
                                          </p:val>
                                        </p:tav>
                                      </p:tavLst>
                                    </p:anim>
                                    <p:anim calcmode="lin" valueType="num">
                                      <p:cBhvr>
                                        <p:cTn id="39" dur="1000" fill="hold"/>
                                        <p:tgtEl>
                                          <p:spTgt spid="14857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4857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5000"/>
                            </p:stCondLst>
                            <p:childTnLst>
                              <p:par>
                                <p:cTn id="42" presetID="15" presetClass="entr" presetSubtype="0" fill="hold" grpId="0" nodeType="afterEffect">
                                  <p:stCondLst>
                                    <p:cond delay="0"/>
                                  </p:stCondLst>
                                  <p:childTnLst>
                                    <p:set>
                                      <p:cBhvr>
                                        <p:cTn id="43" dur="1" fill="hold">
                                          <p:stCondLst>
                                            <p:cond delay="0"/>
                                          </p:stCondLst>
                                        </p:cTn>
                                        <p:tgtEl>
                                          <p:spTgt spid="148572">
                                            <p:txEl>
                                              <p:pRg st="2" end="2"/>
                                            </p:txEl>
                                          </p:spTgt>
                                        </p:tgtEl>
                                        <p:attrNameLst>
                                          <p:attrName>style.visibility</p:attrName>
                                        </p:attrNameLst>
                                      </p:cBhvr>
                                      <p:to>
                                        <p:strVal val="visible"/>
                                      </p:to>
                                    </p:set>
                                    <p:anim calcmode="lin" valueType="num">
                                      <p:cBhvr>
                                        <p:cTn id="44" dur="1000" fill="hold"/>
                                        <p:tgtEl>
                                          <p:spTgt spid="148572">
                                            <p:txEl>
                                              <p:pRg st="2" end="2"/>
                                            </p:txEl>
                                          </p:spTgt>
                                        </p:tgtEl>
                                        <p:attrNameLst>
                                          <p:attrName>ppt_w</p:attrName>
                                        </p:attrNameLst>
                                      </p:cBhvr>
                                      <p:tavLst>
                                        <p:tav tm="0">
                                          <p:val>
                                            <p:fltVal val="0"/>
                                          </p:val>
                                        </p:tav>
                                        <p:tav tm="100000">
                                          <p:val>
                                            <p:strVal val="#ppt_w"/>
                                          </p:val>
                                        </p:tav>
                                      </p:tavLst>
                                    </p:anim>
                                    <p:anim calcmode="lin" valueType="num">
                                      <p:cBhvr>
                                        <p:cTn id="45" dur="1000" fill="hold"/>
                                        <p:tgtEl>
                                          <p:spTgt spid="148572">
                                            <p:txEl>
                                              <p:pRg st="2" end="2"/>
                                            </p:txEl>
                                          </p:spTgt>
                                        </p:tgtEl>
                                        <p:attrNameLst>
                                          <p:attrName>ppt_h</p:attrName>
                                        </p:attrNameLst>
                                      </p:cBhvr>
                                      <p:tavLst>
                                        <p:tav tm="0">
                                          <p:val>
                                            <p:fltVal val="0"/>
                                          </p:val>
                                        </p:tav>
                                        <p:tav tm="100000">
                                          <p:val>
                                            <p:strVal val="#ppt_h"/>
                                          </p:val>
                                        </p:tav>
                                      </p:tavLst>
                                    </p:anim>
                                    <p:anim calcmode="lin" valueType="num">
                                      <p:cBhvr>
                                        <p:cTn id="46" dur="1000" fill="hold"/>
                                        <p:tgtEl>
                                          <p:spTgt spid="14857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4857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48" fill="hold">
                            <p:stCondLst>
                              <p:cond delay="6000"/>
                            </p:stCondLst>
                            <p:childTnLst>
                              <p:par>
                                <p:cTn id="49" presetID="15" presetClass="entr" presetSubtype="0" fill="hold" grpId="0" nodeType="afterEffect">
                                  <p:stCondLst>
                                    <p:cond delay="0"/>
                                  </p:stCondLst>
                                  <p:childTnLst>
                                    <p:set>
                                      <p:cBhvr>
                                        <p:cTn id="50" dur="1" fill="hold">
                                          <p:stCondLst>
                                            <p:cond delay="0"/>
                                          </p:stCondLst>
                                        </p:cTn>
                                        <p:tgtEl>
                                          <p:spTgt spid="148572">
                                            <p:txEl>
                                              <p:pRg st="3" end="3"/>
                                            </p:txEl>
                                          </p:spTgt>
                                        </p:tgtEl>
                                        <p:attrNameLst>
                                          <p:attrName>style.visibility</p:attrName>
                                        </p:attrNameLst>
                                      </p:cBhvr>
                                      <p:to>
                                        <p:strVal val="visible"/>
                                      </p:to>
                                    </p:set>
                                    <p:anim calcmode="lin" valueType="num">
                                      <p:cBhvr>
                                        <p:cTn id="51" dur="1000" fill="hold"/>
                                        <p:tgtEl>
                                          <p:spTgt spid="148572">
                                            <p:txEl>
                                              <p:pRg st="3" end="3"/>
                                            </p:txEl>
                                          </p:spTgt>
                                        </p:tgtEl>
                                        <p:attrNameLst>
                                          <p:attrName>ppt_w</p:attrName>
                                        </p:attrNameLst>
                                      </p:cBhvr>
                                      <p:tavLst>
                                        <p:tav tm="0">
                                          <p:val>
                                            <p:fltVal val="0"/>
                                          </p:val>
                                        </p:tav>
                                        <p:tav tm="100000">
                                          <p:val>
                                            <p:strVal val="#ppt_w"/>
                                          </p:val>
                                        </p:tav>
                                      </p:tavLst>
                                    </p:anim>
                                    <p:anim calcmode="lin" valueType="num">
                                      <p:cBhvr>
                                        <p:cTn id="52" dur="1000" fill="hold"/>
                                        <p:tgtEl>
                                          <p:spTgt spid="148572">
                                            <p:txEl>
                                              <p:pRg st="3" end="3"/>
                                            </p:txEl>
                                          </p:spTgt>
                                        </p:tgtEl>
                                        <p:attrNameLst>
                                          <p:attrName>ppt_h</p:attrName>
                                        </p:attrNameLst>
                                      </p:cBhvr>
                                      <p:tavLst>
                                        <p:tav tm="0">
                                          <p:val>
                                            <p:fltVal val="0"/>
                                          </p:val>
                                        </p:tav>
                                        <p:tav tm="100000">
                                          <p:val>
                                            <p:strVal val="#ppt_h"/>
                                          </p:val>
                                        </p:tav>
                                      </p:tavLst>
                                    </p:anim>
                                    <p:anim calcmode="lin" valueType="num">
                                      <p:cBhvr>
                                        <p:cTn id="53" dur="1000" fill="hold"/>
                                        <p:tgtEl>
                                          <p:spTgt spid="14857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48572">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55" fill="hold">
                            <p:stCondLst>
                              <p:cond delay="7000"/>
                            </p:stCondLst>
                            <p:childTnLst>
                              <p:par>
                                <p:cTn id="56" presetID="15" presetClass="entr" presetSubtype="0" fill="hold" grpId="0" nodeType="afterEffect">
                                  <p:stCondLst>
                                    <p:cond delay="0"/>
                                  </p:stCondLst>
                                  <p:childTnLst>
                                    <p:set>
                                      <p:cBhvr>
                                        <p:cTn id="57" dur="1" fill="hold">
                                          <p:stCondLst>
                                            <p:cond delay="0"/>
                                          </p:stCondLst>
                                        </p:cTn>
                                        <p:tgtEl>
                                          <p:spTgt spid="148572">
                                            <p:txEl>
                                              <p:pRg st="4" end="4"/>
                                            </p:txEl>
                                          </p:spTgt>
                                        </p:tgtEl>
                                        <p:attrNameLst>
                                          <p:attrName>style.visibility</p:attrName>
                                        </p:attrNameLst>
                                      </p:cBhvr>
                                      <p:to>
                                        <p:strVal val="visible"/>
                                      </p:to>
                                    </p:set>
                                    <p:anim calcmode="lin" valueType="num">
                                      <p:cBhvr>
                                        <p:cTn id="58" dur="1000" fill="hold"/>
                                        <p:tgtEl>
                                          <p:spTgt spid="148572">
                                            <p:txEl>
                                              <p:pRg st="4" end="4"/>
                                            </p:txEl>
                                          </p:spTgt>
                                        </p:tgtEl>
                                        <p:attrNameLst>
                                          <p:attrName>ppt_w</p:attrName>
                                        </p:attrNameLst>
                                      </p:cBhvr>
                                      <p:tavLst>
                                        <p:tav tm="0">
                                          <p:val>
                                            <p:fltVal val="0"/>
                                          </p:val>
                                        </p:tav>
                                        <p:tav tm="100000">
                                          <p:val>
                                            <p:strVal val="#ppt_w"/>
                                          </p:val>
                                        </p:tav>
                                      </p:tavLst>
                                    </p:anim>
                                    <p:anim calcmode="lin" valueType="num">
                                      <p:cBhvr>
                                        <p:cTn id="59" dur="1000" fill="hold"/>
                                        <p:tgtEl>
                                          <p:spTgt spid="148572">
                                            <p:txEl>
                                              <p:pRg st="4" end="4"/>
                                            </p:txEl>
                                          </p:spTgt>
                                        </p:tgtEl>
                                        <p:attrNameLst>
                                          <p:attrName>ppt_h</p:attrName>
                                        </p:attrNameLst>
                                      </p:cBhvr>
                                      <p:tavLst>
                                        <p:tav tm="0">
                                          <p:val>
                                            <p:fltVal val="0"/>
                                          </p:val>
                                        </p:tav>
                                        <p:tav tm="100000">
                                          <p:val>
                                            <p:strVal val="#ppt_h"/>
                                          </p:val>
                                        </p:tav>
                                      </p:tavLst>
                                    </p:anim>
                                    <p:anim calcmode="lin" valueType="num">
                                      <p:cBhvr>
                                        <p:cTn id="60" dur="1000" fill="hold"/>
                                        <p:tgtEl>
                                          <p:spTgt spid="148572">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48572">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62" fill="hold">
                            <p:stCondLst>
                              <p:cond delay="8000"/>
                            </p:stCondLst>
                            <p:childTnLst>
                              <p:par>
                                <p:cTn id="63" presetID="15" presetClass="entr" presetSubtype="0" fill="hold" grpId="0" nodeType="afterEffect">
                                  <p:stCondLst>
                                    <p:cond delay="0"/>
                                  </p:stCondLst>
                                  <p:childTnLst>
                                    <p:set>
                                      <p:cBhvr>
                                        <p:cTn id="64" dur="1" fill="hold">
                                          <p:stCondLst>
                                            <p:cond delay="0"/>
                                          </p:stCondLst>
                                        </p:cTn>
                                        <p:tgtEl>
                                          <p:spTgt spid="148572">
                                            <p:txEl>
                                              <p:pRg st="5" end="5"/>
                                            </p:txEl>
                                          </p:spTgt>
                                        </p:tgtEl>
                                        <p:attrNameLst>
                                          <p:attrName>style.visibility</p:attrName>
                                        </p:attrNameLst>
                                      </p:cBhvr>
                                      <p:to>
                                        <p:strVal val="visible"/>
                                      </p:to>
                                    </p:set>
                                    <p:anim calcmode="lin" valueType="num">
                                      <p:cBhvr>
                                        <p:cTn id="65" dur="1000" fill="hold"/>
                                        <p:tgtEl>
                                          <p:spTgt spid="148572">
                                            <p:txEl>
                                              <p:pRg st="5" end="5"/>
                                            </p:txEl>
                                          </p:spTgt>
                                        </p:tgtEl>
                                        <p:attrNameLst>
                                          <p:attrName>ppt_w</p:attrName>
                                        </p:attrNameLst>
                                      </p:cBhvr>
                                      <p:tavLst>
                                        <p:tav tm="0">
                                          <p:val>
                                            <p:fltVal val="0"/>
                                          </p:val>
                                        </p:tav>
                                        <p:tav tm="100000">
                                          <p:val>
                                            <p:strVal val="#ppt_w"/>
                                          </p:val>
                                        </p:tav>
                                      </p:tavLst>
                                    </p:anim>
                                    <p:anim calcmode="lin" valueType="num">
                                      <p:cBhvr>
                                        <p:cTn id="66" dur="1000" fill="hold"/>
                                        <p:tgtEl>
                                          <p:spTgt spid="148572">
                                            <p:txEl>
                                              <p:pRg st="5" end="5"/>
                                            </p:txEl>
                                          </p:spTgt>
                                        </p:tgtEl>
                                        <p:attrNameLst>
                                          <p:attrName>ppt_h</p:attrName>
                                        </p:attrNameLst>
                                      </p:cBhvr>
                                      <p:tavLst>
                                        <p:tav tm="0">
                                          <p:val>
                                            <p:fltVal val="0"/>
                                          </p:val>
                                        </p:tav>
                                        <p:tav tm="100000">
                                          <p:val>
                                            <p:strVal val="#ppt_h"/>
                                          </p:val>
                                        </p:tav>
                                      </p:tavLst>
                                    </p:anim>
                                    <p:anim calcmode="lin" valueType="num">
                                      <p:cBhvr>
                                        <p:cTn id="67" dur="1000" fill="hold"/>
                                        <p:tgtEl>
                                          <p:spTgt spid="148572">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48572">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69" fill="hold">
                            <p:stCondLst>
                              <p:cond delay="9000"/>
                            </p:stCondLst>
                            <p:childTnLst>
                              <p:par>
                                <p:cTn id="70" presetID="15" presetClass="entr" presetSubtype="0" fill="hold" grpId="0" nodeType="afterEffect">
                                  <p:stCondLst>
                                    <p:cond delay="0"/>
                                  </p:stCondLst>
                                  <p:childTnLst>
                                    <p:set>
                                      <p:cBhvr>
                                        <p:cTn id="71" dur="1" fill="hold">
                                          <p:stCondLst>
                                            <p:cond delay="0"/>
                                          </p:stCondLst>
                                        </p:cTn>
                                        <p:tgtEl>
                                          <p:spTgt spid="148572">
                                            <p:txEl>
                                              <p:pRg st="6" end="6"/>
                                            </p:txEl>
                                          </p:spTgt>
                                        </p:tgtEl>
                                        <p:attrNameLst>
                                          <p:attrName>style.visibility</p:attrName>
                                        </p:attrNameLst>
                                      </p:cBhvr>
                                      <p:to>
                                        <p:strVal val="visible"/>
                                      </p:to>
                                    </p:set>
                                    <p:anim calcmode="lin" valueType="num">
                                      <p:cBhvr>
                                        <p:cTn id="72" dur="1000" fill="hold"/>
                                        <p:tgtEl>
                                          <p:spTgt spid="148572">
                                            <p:txEl>
                                              <p:pRg st="6" end="6"/>
                                            </p:txEl>
                                          </p:spTgt>
                                        </p:tgtEl>
                                        <p:attrNameLst>
                                          <p:attrName>ppt_w</p:attrName>
                                        </p:attrNameLst>
                                      </p:cBhvr>
                                      <p:tavLst>
                                        <p:tav tm="0">
                                          <p:val>
                                            <p:fltVal val="0"/>
                                          </p:val>
                                        </p:tav>
                                        <p:tav tm="100000">
                                          <p:val>
                                            <p:strVal val="#ppt_w"/>
                                          </p:val>
                                        </p:tav>
                                      </p:tavLst>
                                    </p:anim>
                                    <p:anim calcmode="lin" valueType="num">
                                      <p:cBhvr>
                                        <p:cTn id="73" dur="1000" fill="hold"/>
                                        <p:tgtEl>
                                          <p:spTgt spid="148572">
                                            <p:txEl>
                                              <p:pRg st="6" end="6"/>
                                            </p:txEl>
                                          </p:spTgt>
                                        </p:tgtEl>
                                        <p:attrNameLst>
                                          <p:attrName>ppt_h</p:attrName>
                                        </p:attrNameLst>
                                      </p:cBhvr>
                                      <p:tavLst>
                                        <p:tav tm="0">
                                          <p:val>
                                            <p:fltVal val="0"/>
                                          </p:val>
                                        </p:tav>
                                        <p:tav tm="100000">
                                          <p:val>
                                            <p:strVal val="#ppt_h"/>
                                          </p:val>
                                        </p:tav>
                                      </p:tavLst>
                                    </p:anim>
                                    <p:anim calcmode="lin" valueType="num">
                                      <p:cBhvr>
                                        <p:cTn id="74" dur="1000" fill="hold"/>
                                        <p:tgtEl>
                                          <p:spTgt spid="148572">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148572">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76" fill="hold">
                            <p:stCondLst>
                              <p:cond delay="10000"/>
                            </p:stCondLst>
                            <p:childTnLst>
                              <p:par>
                                <p:cTn id="77" presetID="15" presetClass="entr" presetSubtype="0" fill="hold" grpId="0" nodeType="afterEffect">
                                  <p:stCondLst>
                                    <p:cond delay="0"/>
                                  </p:stCondLst>
                                  <p:childTnLst>
                                    <p:set>
                                      <p:cBhvr>
                                        <p:cTn id="78" dur="1" fill="hold">
                                          <p:stCondLst>
                                            <p:cond delay="0"/>
                                          </p:stCondLst>
                                        </p:cTn>
                                        <p:tgtEl>
                                          <p:spTgt spid="148572">
                                            <p:txEl>
                                              <p:pRg st="7" end="7"/>
                                            </p:txEl>
                                          </p:spTgt>
                                        </p:tgtEl>
                                        <p:attrNameLst>
                                          <p:attrName>style.visibility</p:attrName>
                                        </p:attrNameLst>
                                      </p:cBhvr>
                                      <p:to>
                                        <p:strVal val="visible"/>
                                      </p:to>
                                    </p:set>
                                    <p:anim calcmode="lin" valueType="num">
                                      <p:cBhvr>
                                        <p:cTn id="79" dur="1000" fill="hold"/>
                                        <p:tgtEl>
                                          <p:spTgt spid="148572">
                                            <p:txEl>
                                              <p:pRg st="7" end="7"/>
                                            </p:txEl>
                                          </p:spTgt>
                                        </p:tgtEl>
                                        <p:attrNameLst>
                                          <p:attrName>ppt_w</p:attrName>
                                        </p:attrNameLst>
                                      </p:cBhvr>
                                      <p:tavLst>
                                        <p:tav tm="0">
                                          <p:val>
                                            <p:fltVal val="0"/>
                                          </p:val>
                                        </p:tav>
                                        <p:tav tm="100000">
                                          <p:val>
                                            <p:strVal val="#ppt_w"/>
                                          </p:val>
                                        </p:tav>
                                      </p:tavLst>
                                    </p:anim>
                                    <p:anim calcmode="lin" valueType="num">
                                      <p:cBhvr>
                                        <p:cTn id="80" dur="1000" fill="hold"/>
                                        <p:tgtEl>
                                          <p:spTgt spid="148572">
                                            <p:txEl>
                                              <p:pRg st="7" end="7"/>
                                            </p:txEl>
                                          </p:spTgt>
                                        </p:tgtEl>
                                        <p:attrNameLst>
                                          <p:attrName>ppt_h</p:attrName>
                                        </p:attrNameLst>
                                      </p:cBhvr>
                                      <p:tavLst>
                                        <p:tav tm="0">
                                          <p:val>
                                            <p:fltVal val="0"/>
                                          </p:val>
                                        </p:tav>
                                        <p:tav tm="100000">
                                          <p:val>
                                            <p:strVal val="#ppt_h"/>
                                          </p:val>
                                        </p:tav>
                                      </p:tavLst>
                                    </p:anim>
                                    <p:anim calcmode="lin" valueType="num">
                                      <p:cBhvr>
                                        <p:cTn id="81" dur="1000" fill="hold"/>
                                        <p:tgtEl>
                                          <p:spTgt spid="148572">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48572">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1000"/>
                            </p:stCondLst>
                            <p:childTnLst>
                              <p:par>
                                <p:cTn id="84" presetID="15" presetClass="entr" presetSubtype="0" fill="hold" grpId="0" nodeType="afterEffect">
                                  <p:stCondLst>
                                    <p:cond delay="0"/>
                                  </p:stCondLst>
                                  <p:childTnLst>
                                    <p:set>
                                      <p:cBhvr>
                                        <p:cTn id="85" dur="1" fill="hold">
                                          <p:stCondLst>
                                            <p:cond delay="0"/>
                                          </p:stCondLst>
                                        </p:cTn>
                                        <p:tgtEl>
                                          <p:spTgt spid="148572">
                                            <p:txEl>
                                              <p:pRg st="8" end="8"/>
                                            </p:txEl>
                                          </p:spTgt>
                                        </p:tgtEl>
                                        <p:attrNameLst>
                                          <p:attrName>style.visibility</p:attrName>
                                        </p:attrNameLst>
                                      </p:cBhvr>
                                      <p:to>
                                        <p:strVal val="visible"/>
                                      </p:to>
                                    </p:set>
                                    <p:anim calcmode="lin" valueType="num">
                                      <p:cBhvr>
                                        <p:cTn id="86" dur="1000" fill="hold"/>
                                        <p:tgtEl>
                                          <p:spTgt spid="148572">
                                            <p:txEl>
                                              <p:pRg st="8" end="8"/>
                                            </p:txEl>
                                          </p:spTgt>
                                        </p:tgtEl>
                                        <p:attrNameLst>
                                          <p:attrName>ppt_w</p:attrName>
                                        </p:attrNameLst>
                                      </p:cBhvr>
                                      <p:tavLst>
                                        <p:tav tm="0">
                                          <p:val>
                                            <p:fltVal val="0"/>
                                          </p:val>
                                        </p:tav>
                                        <p:tav tm="100000">
                                          <p:val>
                                            <p:strVal val="#ppt_w"/>
                                          </p:val>
                                        </p:tav>
                                      </p:tavLst>
                                    </p:anim>
                                    <p:anim calcmode="lin" valueType="num">
                                      <p:cBhvr>
                                        <p:cTn id="87" dur="1000" fill="hold"/>
                                        <p:tgtEl>
                                          <p:spTgt spid="148572">
                                            <p:txEl>
                                              <p:pRg st="8" end="8"/>
                                            </p:txEl>
                                          </p:spTgt>
                                        </p:tgtEl>
                                        <p:attrNameLst>
                                          <p:attrName>ppt_h</p:attrName>
                                        </p:attrNameLst>
                                      </p:cBhvr>
                                      <p:tavLst>
                                        <p:tav tm="0">
                                          <p:val>
                                            <p:fltVal val="0"/>
                                          </p:val>
                                        </p:tav>
                                        <p:tav tm="100000">
                                          <p:val>
                                            <p:strVal val="#ppt_h"/>
                                          </p:val>
                                        </p:tav>
                                      </p:tavLst>
                                    </p:anim>
                                    <p:anim calcmode="lin" valueType="num">
                                      <p:cBhvr>
                                        <p:cTn id="88" dur="1000" fill="hold"/>
                                        <p:tgtEl>
                                          <p:spTgt spid="148572">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148572">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2000"/>
                            </p:stCondLst>
                            <p:childTnLst>
                              <p:par>
                                <p:cTn id="91" presetID="15" presetClass="entr" presetSubtype="0" fill="hold" grpId="0" nodeType="afterEffect">
                                  <p:stCondLst>
                                    <p:cond delay="0"/>
                                  </p:stCondLst>
                                  <p:childTnLst>
                                    <p:set>
                                      <p:cBhvr>
                                        <p:cTn id="92" dur="1" fill="hold">
                                          <p:stCondLst>
                                            <p:cond delay="0"/>
                                          </p:stCondLst>
                                        </p:cTn>
                                        <p:tgtEl>
                                          <p:spTgt spid="148573"/>
                                        </p:tgtEl>
                                        <p:attrNameLst>
                                          <p:attrName>style.visibility</p:attrName>
                                        </p:attrNameLst>
                                      </p:cBhvr>
                                      <p:to>
                                        <p:strVal val="visible"/>
                                      </p:to>
                                    </p:set>
                                    <p:anim calcmode="lin" valueType="num">
                                      <p:cBhvr>
                                        <p:cTn id="93" dur="1000" fill="hold"/>
                                        <p:tgtEl>
                                          <p:spTgt spid="148573"/>
                                        </p:tgtEl>
                                        <p:attrNameLst>
                                          <p:attrName>ppt_w</p:attrName>
                                        </p:attrNameLst>
                                      </p:cBhvr>
                                      <p:tavLst>
                                        <p:tav tm="0">
                                          <p:val>
                                            <p:fltVal val="0"/>
                                          </p:val>
                                        </p:tav>
                                        <p:tav tm="100000">
                                          <p:val>
                                            <p:strVal val="#ppt_w"/>
                                          </p:val>
                                        </p:tav>
                                      </p:tavLst>
                                    </p:anim>
                                    <p:anim calcmode="lin" valueType="num">
                                      <p:cBhvr>
                                        <p:cTn id="94" dur="1000" fill="hold"/>
                                        <p:tgtEl>
                                          <p:spTgt spid="148573"/>
                                        </p:tgtEl>
                                        <p:attrNameLst>
                                          <p:attrName>ppt_h</p:attrName>
                                        </p:attrNameLst>
                                      </p:cBhvr>
                                      <p:tavLst>
                                        <p:tav tm="0">
                                          <p:val>
                                            <p:fltVal val="0"/>
                                          </p:val>
                                        </p:tav>
                                        <p:tav tm="100000">
                                          <p:val>
                                            <p:strVal val="#ppt_h"/>
                                          </p:val>
                                        </p:tav>
                                      </p:tavLst>
                                    </p:anim>
                                    <p:anim calcmode="lin" valueType="num">
                                      <p:cBhvr>
                                        <p:cTn id="95" dur="1000" fill="hold"/>
                                        <p:tgtEl>
                                          <p:spTgt spid="148573"/>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148573"/>
                                        </p:tgtEl>
                                        <p:attrNameLst>
                                          <p:attrName>ppt_y</p:attrName>
                                        </p:attrNameLst>
                                      </p:cBhvr>
                                      <p:tavLst>
                                        <p:tav tm="0" fmla="#ppt_y+(sin(-2*pi*(1-$))*-#ppt_x+cos(-2*pi*(1-$))*(1-#ppt_y))*(1-$)">
                                          <p:val>
                                            <p:fltVal val="0"/>
                                          </p:val>
                                        </p:tav>
                                        <p:tav tm="100000">
                                          <p:val>
                                            <p:fltVal val="1"/>
                                          </p:val>
                                        </p:tav>
                                      </p:tavLst>
                                    </p:anim>
                                  </p:childTnLst>
                                </p:cTn>
                              </p:par>
                            </p:childTnLst>
                          </p:cTn>
                        </p:par>
                        <p:par>
                          <p:cTn id="97" fill="hold">
                            <p:stCondLst>
                              <p:cond delay="13000"/>
                            </p:stCondLst>
                            <p:childTnLst>
                              <p:par>
                                <p:cTn id="98" presetID="15" presetClass="entr" presetSubtype="0" fill="hold" grpId="0" nodeType="afterEffect">
                                  <p:stCondLst>
                                    <p:cond delay="0"/>
                                  </p:stCondLst>
                                  <p:childTnLst>
                                    <p:set>
                                      <p:cBhvr>
                                        <p:cTn id="99" dur="1" fill="hold">
                                          <p:stCondLst>
                                            <p:cond delay="0"/>
                                          </p:stCondLst>
                                        </p:cTn>
                                        <p:tgtEl>
                                          <p:spTgt spid="23"/>
                                        </p:tgtEl>
                                        <p:attrNameLst>
                                          <p:attrName>style.visibility</p:attrName>
                                        </p:attrNameLst>
                                      </p:cBhvr>
                                      <p:to>
                                        <p:strVal val="visible"/>
                                      </p:to>
                                    </p:set>
                                    <p:anim calcmode="lin" valueType="num">
                                      <p:cBhvr>
                                        <p:cTn id="100" dur="1000" fill="hold"/>
                                        <p:tgtEl>
                                          <p:spTgt spid="23"/>
                                        </p:tgtEl>
                                        <p:attrNameLst>
                                          <p:attrName>ppt_w</p:attrName>
                                        </p:attrNameLst>
                                      </p:cBhvr>
                                      <p:tavLst>
                                        <p:tav tm="0">
                                          <p:val>
                                            <p:fltVal val="0"/>
                                          </p:val>
                                        </p:tav>
                                        <p:tav tm="100000">
                                          <p:val>
                                            <p:strVal val="#ppt_w"/>
                                          </p:val>
                                        </p:tav>
                                      </p:tavLst>
                                    </p:anim>
                                    <p:anim calcmode="lin" valueType="num">
                                      <p:cBhvr>
                                        <p:cTn id="101" dur="1000" fill="hold"/>
                                        <p:tgtEl>
                                          <p:spTgt spid="23"/>
                                        </p:tgtEl>
                                        <p:attrNameLst>
                                          <p:attrName>ppt_h</p:attrName>
                                        </p:attrNameLst>
                                      </p:cBhvr>
                                      <p:tavLst>
                                        <p:tav tm="0">
                                          <p:val>
                                            <p:fltVal val="0"/>
                                          </p:val>
                                        </p:tav>
                                        <p:tav tm="100000">
                                          <p:val>
                                            <p:strVal val="#ppt_h"/>
                                          </p:val>
                                        </p:tav>
                                      </p:tavLst>
                                    </p:anim>
                                    <p:anim calcmode="lin" valueType="num">
                                      <p:cBhvr>
                                        <p:cTn id="102"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103" dur="1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572" grpId="0" build="p" autoUpdateAnimBg="0" advAuto="0"/>
      <p:bldP spid="148573" grpId="0" animBg="1" autoUpdateAnimBg="0"/>
      <p:bldP spid="23" grpId="0" animBg="1" autoUpdateAnimBg="0"/>
    </p:bldLst>
  </p:timing>
</p:sld>
</file>

<file path=ppt/theme/theme1.xml><?xml version="1.0" encoding="utf-8"?>
<a:theme xmlns:a="http://schemas.openxmlformats.org/drawingml/2006/main" name="دفتر إعداد الدّروس س6">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Network Blitz">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دفتر إعداد الدّروس س6</Template>
  <TotalTime>157</TotalTime>
  <Words>4044</Words>
  <Application>Microsoft PowerPoint</Application>
  <PresentationFormat>Affichage à l'écran (4:3)</PresentationFormat>
  <Paragraphs>723</Paragraphs>
  <Slides>32</Slides>
  <Notes>22</Notes>
  <HiddenSlides>0</HiddenSlides>
  <MMClips>1</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دفتر إعداد الدّروس س6</vt:lpstr>
      <vt:lpstr>دفتر إعداد الدّروس</vt:lpstr>
      <vt:lpstr>الــــــــــــفــــــــــــــهــــــــــرس</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vector>
  </TitlesOfParts>
  <Company>Sweet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دفتر إعداد الدّروس</dc:title>
  <dc:creator>SWEET</dc:creator>
  <cp:lastModifiedBy>SWEET</cp:lastModifiedBy>
  <cp:revision>73</cp:revision>
  <cp:lastPrinted>1601-01-01T00:00:00Z</cp:lastPrinted>
  <dcterms:created xsi:type="dcterms:W3CDTF">2013-10-07T12:48:12Z</dcterms:created>
  <dcterms:modified xsi:type="dcterms:W3CDTF">2013-12-11T07:31:43Z</dcterms:modified>
</cp:coreProperties>
</file>